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8"/>
  </p:notesMasterIdLst>
  <p:sldIdLst>
    <p:sldId id="256" r:id="rId2"/>
    <p:sldId id="258" r:id="rId3"/>
    <p:sldId id="334" r:id="rId4"/>
    <p:sldId id="335" r:id="rId5"/>
    <p:sldId id="260" r:id="rId6"/>
    <p:sldId id="342" r:id="rId7"/>
    <p:sldId id="348" r:id="rId8"/>
    <p:sldId id="343" r:id="rId9"/>
    <p:sldId id="344" r:id="rId10"/>
    <p:sldId id="261" r:id="rId11"/>
    <p:sldId id="320" r:id="rId12"/>
    <p:sldId id="332" r:id="rId13"/>
    <p:sldId id="322" r:id="rId14"/>
    <p:sldId id="324" r:id="rId15"/>
    <p:sldId id="327" r:id="rId16"/>
    <p:sldId id="308" r:id="rId17"/>
    <p:sldId id="306" r:id="rId18"/>
    <p:sldId id="329" r:id="rId19"/>
    <p:sldId id="350" r:id="rId20"/>
    <p:sldId id="351" r:id="rId21"/>
    <p:sldId id="330" r:id="rId22"/>
    <p:sldId id="331" r:id="rId23"/>
    <p:sldId id="349" r:id="rId24"/>
    <p:sldId id="352" r:id="rId25"/>
    <p:sldId id="353" r:id="rId26"/>
    <p:sldId id="354" r:id="rId27"/>
    <p:sldId id="309" r:id="rId28"/>
    <p:sldId id="355" r:id="rId29"/>
    <p:sldId id="313" r:id="rId30"/>
    <p:sldId id="358" r:id="rId31"/>
    <p:sldId id="315" r:id="rId32"/>
    <p:sldId id="359" r:id="rId33"/>
    <p:sldId id="360" r:id="rId34"/>
    <p:sldId id="361" r:id="rId35"/>
    <p:sldId id="362" r:id="rId36"/>
    <p:sldId id="363" r:id="rId37"/>
    <p:sldId id="365" r:id="rId38"/>
    <p:sldId id="364" r:id="rId39"/>
    <p:sldId id="375" r:id="rId40"/>
    <p:sldId id="378" r:id="rId41"/>
    <p:sldId id="374" r:id="rId42"/>
    <p:sldId id="376" r:id="rId43"/>
    <p:sldId id="379" r:id="rId44"/>
    <p:sldId id="369" r:id="rId45"/>
    <p:sldId id="377" r:id="rId46"/>
    <p:sldId id="356" r:id="rId47"/>
    <p:sldId id="357" r:id="rId48"/>
    <p:sldId id="367" r:id="rId49"/>
    <p:sldId id="371" r:id="rId50"/>
    <p:sldId id="373" r:id="rId51"/>
    <p:sldId id="312" r:id="rId52"/>
    <p:sldId id="338" r:id="rId53"/>
    <p:sldId id="345" r:id="rId54"/>
    <p:sldId id="346" r:id="rId55"/>
    <p:sldId id="347" r:id="rId56"/>
    <p:sldId id="380" r:id="rId57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59"/>
      <p:bold r:id="rId60"/>
    </p:embeddedFont>
    <p:embeddedFont>
      <p:font typeface="HY궁서" panose="02030600000101010101" pitchFamily="18" charset="-127"/>
      <p:regular r:id="rId61"/>
    </p:embeddedFont>
    <p:embeddedFont>
      <p:font typeface="Roboto" panose="020B0604020202020204" charset="0"/>
      <p:regular r:id="rId62"/>
      <p:bold r:id="rId63"/>
      <p:italic r:id="rId64"/>
      <p:boldItalic r:id="rId65"/>
    </p:embeddedFont>
    <p:embeddedFont>
      <p:font typeface="Limelight" panose="020B0604020202020204" charset="0"/>
      <p:regular r:id="rId66"/>
    </p:embeddedFont>
    <p:embeddedFont>
      <p:font typeface="나눔바른고딕" panose="020B0603020101020101" pitchFamily="50" charset="-127"/>
      <p:regular r:id="rId67"/>
      <p:bold r:id="rId68"/>
    </p:embeddedFont>
    <p:embeddedFont>
      <p:font typeface="나눔스퀘어_ac" panose="020B0600000101010101" pitchFamily="50" charset="-127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00"/>
    <a:srgbClr val="A87400"/>
    <a:srgbClr val="FFFFFF"/>
    <a:srgbClr val="D3D3D3"/>
    <a:srgbClr val="FF5000"/>
    <a:srgbClr val="BFCFEF"/>
    <a:srgbClr val="688EDA"/>
    <a:srgbClr val="2A55AC"/>
    <a:srgbClr val="1A356C"/>
    <a:srgbClr val="132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AFCBDE2-6951-4C9E-9784-D9AB47D1B450}">
  <a:tblStyle styleId="{FAFCBDE2-6951-4C9E-9784-D9AB47D1B4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48" autoAdjust="0"/>
  </p:normalViewPr>
  <p:slideViewPr>
    <p:cSldViewPr>
      <p:cViewPr>
        <p:scale>
          <a:sx n="100" d="100"/>
          <a:sy n="100" d="100"/>
        </p:scale>
        <p:origin x="-1944" y="-768"/>
      </p:cViewPr>
      <p:guideLst>
        <p:guide orient="horz" pos="16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3535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f02d8995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02d8995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f02d8995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f02d8995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58c70240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58c70240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f02d8995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f02d8995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58c70240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58c70240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f02d8995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f02d8995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58c70240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58c70240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f02d8995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f02d8995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f02d8995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f02d8995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f02d8995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f02d8995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f10e2383c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f10e2383c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f10e2383c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f10e2383c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f10e2383c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f10e2383c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f10e2383c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f10e2383c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58c70240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58c70240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f10e2383c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f10e2383c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510914" y="445349"/>
            <a:ext cx="1461080" cy="703057"/>
            <a:chOff x="-3051905" y="4109025"/>
            <a:chExt cx="1236422" cy="594954"/>
          </a:xfrm>
        </p:grpSpPr>
        <p:sp>
          <p:nvSpPr>
            <p:cNvPr id="11" name="Google Shape;11;p2"/>
            <p:cNvSpPr/>
            <p:nvPr/>
          </p:nvSpPr>
          <p:spPr>
            <a:xfrm>
              <a:off x="-2508840" y="4158742"/>
              <a:ext cx="111321" cy="57573"/>
            </a:xfrm>
            <a:custGeom>
              <a:avLst/>
              <a:gdLst/>
              <a:ahLst/>
              <a:cxnLst/>
              <a:rect l="l" t="t" r="r" b="b"/>
              <a:pathLst>
                <a:path w="1077" h="557" extrusionOk="0">
                  <a:moveTo>
                    <a:pt x="779" y="1"/>
                  </a:moveTo>
                  <a:cubicBezTo>
                    <a:pt x="502" y="1"/>
                    <a:pt x="236" y="79"/>
                    <a:pt x="0" y="227"/>
                  </a:cubicBezTo>
                  <a:lnTo>
                    <a:pt x="747" y="556"/>
                  </a:lnTo>
                  <a:lnTo>
                    <a:pt x="1047" y="527"/>
                  </a:lnTo>
                  <a:cubicBezTo>
                    <a:pt x="1076" y="333"/>
                    <a:pt x="1008" y="140"/>
                    <a:pt x="873" y="4"/>
                  </a:cubicBezTo>
                  <a:cubicBezTo>
                    <a:pt x="841" y="2"/>
                    <a:pt x="810" y="1"/>
                    <a:pt x="779" y="1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484860" y="4180138"/>
              <a:ext cx="79279" cy="33179"/>
            </a:xfrm>
            <a:custGeom>
              <a:avLst/>
              <a:gdLst/>
              <a:ahLst/>
              <a:cxnLst/>
              <a:rect l="l" t="t" r="r" b="b"/>
              <a:pathLst>
                <a:path w="767" h="321" extrusionOk="0">
                  <a:moveTo>
                    <a:pt x="718" y="0"/>
                  </a:moveTo>
                  <a:cubicBezTo>
                    <a:pt x="466" y="20"/>
                    <a:pt x="233" y="78"/>
                    <a:pt x="1" y="156"/>
                  </a:cubicBezTo>
                  <a:lnTo>
                    <a:pt x="611" y="320"/>
                  </a:lnTo>
                  <a:lnTo>
                    <a:pt x="767" y="272"/>
                  </a:lnTo>
                  <a:cubicBezTo>
                    <a:pt x="767" y="175"/>
                    <a:pt x="747" y="78"/>
                    <a:pt x="718" y="0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2383668" y="4210940"/>
              <a:ext cx="111321" cy="58503"/>
            </a:xfrm>
            <a:custGeom>
              <a:avLst/>
              <a:gdLst/>
              <a:ahLst/>
              <a:cxnLst/>
              <a:rect l="l" t="t" r="r" b="b"/>
              <a:pathLst>
                <a:path w="1077" h="566" extrusionOk="0">
                  <a:moveTo>
                    <a:pt x="773" y="0"/>
                  </a:moveTo>
                  <a:cubicBezTo>
                    <a:pt x="503" y="0"/>
                    <a:pt x="236" y="78"/>
                    <a:pt x="1" y="226"/>
                  </a:cubicBezTo>
                  <a:lnTo>
                    <a:pt x="747" y="565"/>
                  </a:lnTo>
                  <a:lnTo>
                    <a:pt x="1048" y="536"/>
                  </a:lnTo>
                  <a:cubicBezTo>
                    <a:pt x="1077" y="342"/>
                    <a:pt x="1009" y="139"/>
                    <a:pt x="864" y="3"/>
                  </a:cubicBezTo>
                  <a:cubicBezTo>
                    <a:pt x="833" y="1"/>
                    <a:pt x="803" y="0"/>
                    <a:pt x="773" y="0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360619" y="4232233"/>
              <a:ext cx="80313" cy="33179"/>
            </a:xfrm>
            <a:custGeom>
              <a:avLst/>
              <a:gdLst/>
              <a:ahLst/>
              <a:cxnLst/>
              <a:rect l="l" t="t" r="r" b="b"/>
              <a:pathLst>
                <a:path w="777" h="321" extrusionOk="0">
                  <a:moveTo>
                    <a:pt x="718" y="0"/>
                  </a:moveTo>
                  <a:cubicBezTo>
                    <a:pt x="476" y="30"/>
                    <a:pt x="233" y="78"/>
                    <a:pt x="1" y="156"/>
                  </a:cubicBezTo>
                  <a:lnTo>
                    <a:pt x="621" y="320"/>
                  </a:lnTo>
                  <a:lnTo>
                    <a:pt x="776" y="272"/>
                  </a:lnTo>
                  <a:cubicBezTo>
                    <a:pt x="776" y="175"/>
                    <a:pt x="757" y="88"/>
                    <a:pt x="718" y="0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402687" y="4499734"/>
              <a:ext cx="147395" cy="79486"/>
            </a:xfrm>
            <a:custGeom>
              <a:avLst/>
              <a:gdLst/>
              <a:ahLst/>
              <a:cxnLst/>
              <a:rect l="l" t="t" r="r" b="b"/>
              <a:pathLst>
                <a:path w="1426" h="769" extrusionOk="0">
                  <a:moveTo>
                    <a:pt x="1222" y="1"/>
                  </a:moveTo>
                  <a:cubicBezTo>
                    <a:pt x="1009" y="10"/>
                    <a:pt x="786" y="49"/>
                    <a:pt x="582" y="127"/>
                  </a:cubicBezTo>
                  <a:lnTo>
                    <a:pt x="1" y="698"/>
                  </a:lnTo>
                  <a:cubicBezTo>
                    <a:pt x="136" y="741"/>
                    <a:pt x="271" y="768"/>
                    <a:pt x="412" y="768"/>
                  </a:cubicBezTo>
                  <a:cubicBezTo>
                    <a:pt x="433" y="768"/>
                    <a:pt x="454" y="767"/>
                    <a:pt x="476" y="766"/>
                  </a:cubicBezTo>
                  <a:cubicBezTo>
                    <a:pt x="476" y="766"/>
                    <a:pt x="1067" y="708"/>
                    <a:pt x="1348" y="563"/>
                  </a:cubicBezTo>
                  <a:cubicBezTo>
                    <a:pt x="1348" y="563"/>
                    <a:pt x="1426" y="194"/>
                    <a:pt x="1222" y="1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768382" y="4109025"/>
              <a:ext cx="465028" cy="213754"/>
            </a:xfrm>
            <a:custGeom>
              <a:avLst/>
              <a:gdLst/>
              <a:ahLst/>
              <a:cxnLst/>
              <a:rect l="l" t="t" r="r" b="b"/>
              <a:pathLst>
                <a:path w="4499" h="2068" extrusionOk="0">
                  <a:moveTo>
                    <a:pt x="563" y="0"/>
                  </a:moveTo>
                  <a:cubicBezTo>
                    <a:pt x="369" y="10"/>
                    <a:pt x="185" y="49"/>
                    <a:pt x="1" y="126"/>
                  </a:cubicBezTo>
                  <a:lnTo>
                    <a:pt x="2414" y="2045"/>
                  </a:lnTo>
                  <a:cubicBezTo>
                    <a:pt x="2503" y="2061"/>
                    <a:pt x="2592" y="2068"/>
                    <a:pt x="2683" y="2068"/>
                  </a:cubicBezTo>
                  <a:cubicBezTo>
                    <a:pt x="3565" y="2068"/>
                    <a:pt x="4498" y="1406"/>
                    <a:pt x="4498" y="1406"/>
                  </a:cubicBezTo>
                  <a:cubicBezTo>
                    <a:pt x="4227" y="1222"/>
                    <a:pt x="834" y="0"/>
                    <a:pt x="563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030819" y="4375286"/>
              <a:ext cx="176440" cy="97471"/>
            </a:xfrm>
            <a:custGeom>
              <a:avLst/>
              <a:gdLst/>
              <a:ahLst/>
              <a:cxnLst/>
              <a:rect l="l" t="t" r="r" b="b"/>
              <a:pathLst>
                <a:path w="1707" h="943" extrusionOk="0">
                  <a:moveTo>
                    <a:pt x="685" y="1"/>
                  </a:moveTo>
                  <a:cubicBezTo>
                    <a:pt x="450" y="1"/>
                    <a:pt x="221" y="32"/>
                    <a:pt x="0" y="100"/>
                  </a:cubicBezTo>
                  <a:lnTo>
                    <a:pt x="1154" y="943"/>
                  </a:lnTo>
                  <a:lnTo>
                    <a:pt x="1706" y="768"/>
                  </a:lnTo>
                  <a:lnTo>
                    <a:pt x="785" y="3"/>
                  </a:lnTo>
                  <a:cubicBezTo>
                    <a:pt x="752" y="1"/>
                    <a:pt x="719" y="1"/>
                    <a:pt x="685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949680" y="4172593"/>
              <a:ext cx="1134197" cy="331277"/>
            </a:xfrm>
            <a:custGeom>
              <a:avLst/>
              <a:gdLst/>
              <a:ahLst/>
              <a:cxnLst/>
              <a:rect l="l" t="t" r="r" b="b"/>
              <a:pathLst>
                <a:path w="10973" h="3205" extrusionOk="0">
                  <a:moveTo>
                    <a:pt x="9333" y="0"/>
                  </a:moveTo>
                  <a:cubicBezTo>
                    <a:pt x="8951" y="0"/>
                    <a:pt x="8441" y="74"/>
                    <a:pt x="7784" y="306"/>
                  </a:cubicBezTo>
                  <a:cubicBezTo>
                    <a:pt x="5971" y="936"/>
                    <a:pt x="1658" y="2070"/>
                    <a:pt x="20" y="2972"/>
                  </a:cubicBezTo>
                  <a:cubicBezTo>
                    <a:pt x="0" y="3059"/>
                    <a:pt x="29" y="3156"/>
                    <a:pt x="107" y="3204"/>
                  </a:cubicBezTo>
                  <a:cubicBezTo>
                    <a:pt x="107" y="3204"/>
                    <a:pt x="4149" y="3098"/>
                    <a:pt x="6223" y="2303"/>
                  </a:cubicBezTo>
                  <a:cubicBezTo>
                    <a:pt x="8394" y="1469"/>
                    <a:pt x="9509" y="1188"/>
                    <a:pt x="10352" y="733"/>
                  </a:cubicBezTo>
                  <a:cubicBezTo>
                    <a:pt x="10634" y="577"/>
                    <a:pt x="10973" y="267"/>
                    <a:pt x="10285" y="229"/>
                  </a:cubicBezTo>
                  <a:cubicBezTo>
                    <a:pt x="10285" y="229"/>
                    <a:pt x="10005" y="0"/>
                    <a:pt x="9333" y="0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3051905" y="4267273"/>
              <a:ext cx="327762" cy="189463"/>
            </a:xfrm>
            <a:custGeom>
              <a:avLst/>
              <a:gdLst/>
              <a:ahLst/>
              <a:cxnLst/>
              <a:rect l="l" t="t" r="r" b="b"/>
              <a:pathLst>
                <a:path w="3171" h="1833" extrusionOk="0">
                  <a:moveTo>
                    <a:pt x="698" y="1"/>
                  </a:moveTo>
                  <a:cubicBezTo>
                    <a:pt x="456" y="1"/>
                    <a:pt x="224" y="49"/>
                    <a:pt x="1" y="166"/>
                  </a:cubicBezTo>
                  <a:lnTo>
                    <a:pt x="1600" y="1833"/>
                  </a:lnTo>
                  <a:cubicBezTo>
                    <a:pt x="2133" y="1658"/>
                    <a:pt x="2656" y="1455"/>
                    <a:pt x="3170" y="1222"/>
                  </a:cubicBezTo>
                  <a:cubicBezTo>
                    <a:pt x="2899" y="1106"/>
                    <a:pt x="1009" y="30"/>
                    <a:pt x="698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941721" y="4198123"/>
              <a:ext cx="1089234" cy="300682"/>
            </a:xfrm>
            <a:custGeom>
              <a:avLst/>
              <a:gdLst/>
              <a:ahLst/>
              <a:cxnLst/>
              <a:rect l="l" t="t" r="r" b="b"/>
              <a:pathLst>
                <a:path w="10538" h="2909" extrusionOk="0">
                  <a:moveTo>
                    <a:pt x="9830" y="1"/>
                  </a:moveTo>
                  <a:lnTo>
                    <a:pt x="20" y="2783"/>
                  </a:lnTo>
                  <a:cubicBezTo>
                    <a:pt x="1" y="2831"/>
                    <a:pt x="20" y="2880"/>
                    <a:pt x="59" y="2909"/>
                  </a:cubicBezTo>
                  <a:cubicBezTo>
                    <a:pt x="5894" y="2385"/>
                    <a:pt x="5235" y="2085"/>
                    <a:pt x="6912" y="1581"/>
                  </a:cubicBezTo>
                  <a:cubicBezTo>
                    <a:pt x="8618" y="1057"/>
                    <a:pt x="10537" y="369"/>
                    <a:pt x="10469" y="214"/>
                  </a:cubicBezTo>
                  <a:cubicBezTo>
                    <a:pt x="10433" y="127"/>
                    <a:pt x="10277" y="116"/>
                    <a:pt x="10201" y="116"/>
                  </a:cubicBezTo>
                  <a:cubicBezTo>
                    <a:pt x="10175" y="116"/>
                    <a:pt x="10159" y="117"/>
                    <a:pt x="10159" y="117"/>
                  </a:cubicBezTo>
                  <a:cubicBezTo>
                    <a:pt x="10052" y="59"/>
                    <a:pt x="9946" y="20"/>
                    <a:pt x="9830" y="1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946682" y="4469656"/>
              <a:ext cx="174373" cy="116386"/>
            </a:xfrm>
            <a:custGeom>
              <a:avLst/>
              <a:gdLst/>
              <a:ahLst/>
              <a:cxnLst/>
              <a:rect l="l" t="t" r="r" b="b"/>
              <a:pathLst>
                <a:path w="1687" h="1126" extrusionOk="0">
                  <a:moveTo>
                    <a:pt x="1687" y="1"/>
                  </a:moveTo>
                  <a:lnTo>
                    <a:pt x="1687" y="1"/>
                  </a:lnTo>
                  <a:cubicBezTo>
                    <a:pt x="1251" y="59"/>
                    <a:pt x="834" y="146"/>
                    <a:pt x="417" y="262"/>
                  </a:cubicBezTo>
                  <a:cubicBezTo>
                    <a:pt x="359" y="388"/>
                    <a:pt x="0" y="1125"/>
                    <a:pt x="0" y="1125"/>
                  </a:cubicBezTo>
                  <a:cubicBezTo>
                    <a:pt x="0" y="1125"/>
                    <a:pt x="485" y="951"/>
                    <a:pt x="650" y="873"/>
                  </a:cubicBezTo>
                  <a:cubicBezTo>
                    <a:pt x="815" y="805"/>
                    <a:pt x="1687" y="1"/>
                    <a:pt x="1687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383668" y="4524748"/>
              <a:ext cx="116386" cy="48580"/>
            </a:xfrm>
            <a:custGeom>
              <a:avLst/>
              <a:gdLst/>
              <a:ahLst/>
              <a:cxnLst/>
              <a:rect l="l" t="t" r="r" b="b"/>
              <a:pathLst>
                <a:path w="1126" h="470" extrusionOk="0">
                  <a:moveTo>
                    <a:pt x="1077" y="1"/>
                  </a:moveTo>
                  <a:cubicBezTo>
                    <a:pt x="1077" y="1"/>
                    <a:pt x="369" y="107"/>
                    <a:pt x="107" y="127"/>
                  </a:cubicBezTo>
                  <a:lnTo>
                    <a:pt x="1" y="447"/>
                  </a:lnTo>
                  <a:cubicBezTo>
                    <a:pt x="72" y="461"/>
                    <a:pt x="148" y="470"/>
                    <a:pt x="222" y="470"/>
                  </a:cubicBezTo>
                  <a:cubicBezTo>
                    <a:pt x="249" y="470"/>
                    <a:pt x="275" y="469"/>
                    <a:pt x="301" y="466"/>
                  </a:cubicBezTo>
                  <a:cubicBezTo>
                    <a:pt x="573" y="427"/>
                    <a:pt x="844" y="369"/>
                    <a:pt x="1106" y="272"/>
                  </a:cubicBezTo>
                  <a:cubicBezTo>
                    <a:pt x="1125" y="175"/>
                    <a:pt x="1106" y="88"/>
                    <a:pt x="1077" y="1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319480" y="4384485"/>
              <a:ext cx="140366" cy="76282"/>
            </a:xfrm>
            <a:custGeom>
              <a:avLst/>
              <a:gdLst/>
              <a:ahLst/>
              <a:cxnLst/>
              <a:rect l="l" t="t" r="r" b="b"/>
              <a:pathLst>
                <a:path w="1358" h="738" extrusionOk="0">
                  <a:moveTo>
                    <a:pt x="1173" y="1"/>
                  </a:moveTo>
                  <a:cubicBezTo>
                    <a:pt x="960" y="11"/>
                    <a:pt x="756" y="49"/>
                    <a:pt x="553" y="107"/>
                  </a:cubicBezTo>
                  <a:lnTo>
                    <a:pt x="0" y="660"/>
                  </a:lnTo>
                  <a:cubicBezTo>
                    <a:pt x="146" y="708"/>
                    <a:pt x="301" y="737"/>
                    <a:pt x="456" y="737"/>
                  </a:cubicBezTo>
                  <a:cubicBezTo>
                    <a:pt x="456" y="737"/>
                    <a:pt x="1018" y="679"/>
                    <a:pt x="1289" y="534"/>
                  </a:cubicBezTo>
                  <a:cubicBezTo>
                    <a:pt x="1289" y="534"/>
                    <a:pt x="1357" y="185"/>
                    <a:pt x="1173" y="1"/>
                  </a:cubicBezTo>
                  <a:close/>
                </a:path>
              </a:pathLst>
            </a:custGeom>
            <a:solidFill>
              <a:srgbClr val="F49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300462" y="4408569"/>
              <a:ext cx="110288" cy="46616"/>
            </a:xfrm>
            <a:custGeom>
              <a:avLst/>
              <a:gdLst/>
              <a:ahLst/>
              <a:cxnLst/>
              <a:rect l="l" t="t" r="r" b="b"/>
              <a:pathLst>
                <a:path w="1067" h="451" extrusionOk="0">
                  <a:moveTo>
                    <a:pt x="1018" y="0"/>
                  </a:moveTo>
                  <a:cubicBezTo>
                    <a:pt x="1018" y="0"/>
                    <a:pt x="340" y="97"/>
                    <a:pt x="88" y="117"/>
                  </a:cubicBezTo>
                  <a:lnTo>
                    <a:pt x="0" y="427"/>
                  </a:lnTo>
                  <a:cubicBezTo>
                    <a:pt x="64" y="441"/>
                    <a:pt x="133" y="450"/>
                    <a:pt x="204" y="450"/>
                  </a:cubicBezTo>
                  <a:cubicBezTo>
                    <a:pt x="229" y="450"/>
                    <a:pt x="255" y="449"/>
                    <a:pt x="281" y="446"/>
                  </a:cubicBezTo>
                  <a:cubicBezTo>
                    <a:pt x="543" y="408"/>
                    <a:pt x="805" y="349"/>
                    <a:pt x="1047" y="252"/>
                  </a:cubicBezTo>
                  <a:cubicBezTo>
                    <a:pt x="1067" y="165"/>
                    <a:pt x="1057" y="78"/>
                    <a:pt x="1018" y="0"/>
                  </a:cubicBezTo>
                  <a:close/>
                </a:path>
              </a:pathLst>
            </a:custGeom>
            <a:solidFill>
              <a:srgbClr val="EF6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577989" y="4333424"/>
              <a:ext cx="444976" cy="370555"/>
            </a:xfrm>
            <a:custGeom>
              <a:avLst/>
              <a:gdLst/>
              <a:ahLst/>
              <a:cxnLst/>
              <a:rect l="l" t="t" r="r" b="b"/>
              <a:pathLst>
                <a:path w="4305" h="3585" extrusionOk="0">
                  <a:moveTo>
                    <a:pt x="4101" y="0"/>
                  </a:moveTo>
                  <a:cubicBezTo>
                    <a:pt x="3073" y="156"/>
                    <a:pt x="1803" y="863"/>
                    <a:pt x="1803" y="863"/>
                  </a:cubicBezTo>
                  <a:lnTo>
                    <a:pt x="0" y="3558"/>
                  </a:lnTo>
                  <a:cubicBezTo>
                    <a:pt x="0" y="3558"/>
                    <a:pt x="76" y="3585"/>
                    <a:pt x="198" y="3585"/>
                  </a:cubicBezTo>
                  <a:cubicBezTo>
                    <a:pt x="339" y="3585"/>
                    <a:pt x="543" y="3549"/>
                    <a:pt x="766" y="3393"/>
                  </a:cubicBezTo>
                  <a:cubicBezTo>
                    <a:pt x="1638" y="2753"/>
                    <a:pt x="4304" y="0"/>
                    <a:pt x="4101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931769" y="4184169"/>
              <a:ext cx="40208" cy="32146"/>
            </a:xfrm>
            <a:custGeom>
              <a:avLst/>
              <a:gdLst/>
              <a:ahLst/>
              <a:cxnLst/>
              <a:rect l="l" t="t" r="r" b="b"/>
              <a:pathLst>
                <a:path w="389" h="311" extrusionOk="0">
                  <a:moveTo>
                    <a:pt x="252" y="0"/>
                  </a:moveTo>
                  <a:cubicBezTo>
                    <a:pt x="252" y="0"/>
                    <a:pt x="223" y="126"/>
                    <a:pt x="10" y="213"/>
                  </a:cubicBezTo>
                  <a:lnTo>
                    <a:pt x="0" y="310"/>
                  </a:lnTo>
                  <a:cubicBezTo>
                    <a:pt x="155" y="281"/>
                    <a:pt x="291" y="194"/>
                    <a:pt x="388" y="68"/>
                  </a:cubicBezTo>
                  <a:cubicBezTo>
                    <a:pt x="340" y="39"/>
                    <a:pt x="301" y="20"/>
                    <a:pt x="252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3373787" y="987312"/>
            <a:ext cx="854203" cy="322997"/>
          </a:xfrm>
          <a:custGeom>
            <a:avLst/>
            <a:gdLst/>
            <a:ahLst/>
            <a:cxnLst/>
            <a:rect l="l" t="t" r="r" b="b"/>
            <a:pathLst>
              <a:path w="3713" h="1404" extrusionOk="0">
                <a:moveTo>
                  <a:pt x="3479" y="1"/>
                </a:moveTo>
                <a:cubicBezTo>
                  <a:pt x="3100" y="1"/>
                  <a:pt x="2263" y="266"/>
                  <a:pt x="1852" y="467"/>
                </a:cubicBezTo>
                <a:cubicBezTo>
                  <a:pt x="1309" y="729"/>
                  <a:pt x="0" y="1204"/>
                  <a:pt x="59" y="1378"/>
                </a:cubicBezTo>
                <a:cubicBezTo>
                  <a:pt x="65" y="1395"/>
                  <a:pt x="92" y="1403"/>
                  <a:pt x="138" y="1403"/>
                </a:cubicBezTo>
                <a:cubicBezTo>
                  <a:pt x="461" y="1403"/>
                  <a:pt x="1675" y="1022"/>
                  <a:pt x="2472" y="768"/>
                </a:cubicBezTo>
                <a:cubicBezTo>
                  <a:pt x="3383" y="477"/>
                  <a:pt x="3713" y="322"/>
                  <a:pt x="3674" y="80"/>
                </a:cubicBezTo>
                <a:cubicBezTo>
                  <a:pt x="3665" y="24"/>
                  <a:pt x="3593" y="1"/>
                  <a:pt x="3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2450" y="1310300"/>
            <a:ext cx="4468477" cy="6702601"/>
          </a:xfrm>
          <a:custGeom>
            <a:avLst/>
            <a:gdLst/>
            <a:ahLst/>
            <a:cxnLst/>
            <a:rect l="l" t="t" r="r" b="b"/>
            <a:pathLst>
              <a:path w="138902" h="208398" extrusionOk="0">
                <a:moveTo>
                  <a:pt x="101452" y="0"/>
                </a:moveTo>
                <a:cubicBezTo>
                  <a:pt x="100874" y="0"/>
                  <a:pt x="100033" y="129"/>
                  <a:pt x="98964" y="397"/>
                </a:cubicBezTo>
                <a:cubicBezTo>
                  <a:pt x="94949" y="1383"/>
                  <a:pt x="78114" y="6877"/>
                  <a:pt x="65647" y="11948"/>
                </a:cubicBezTo>
                <a:cubicBezTo>
                  <a:pt x="41980" y="21739"/>
                  <a:pt x="19863" y="34981"/>
                  <a:pt x="0" y="51252"/>
                </a:cubicBezTo>
                <a:lnTo>
                  <a:pt x="0" y="208397"/>
                </a:lnTo>
                <a:lnTo>
                  <a:pt x="138901" y="208397"/>
                </a:lnTo>
                <a:lnTo>
                  <a:pt x="138901" y="134368"/>
                </a:lnTo>
                <a:lnTo>
                  <a:pt x="138831" y="134368"/>
                </a:lnTo>
                <a:cubicBezTo>
                  <a:pt x="131527" y="132474"/>
                  <a:pt x="127132" y="116284"/>
                  <a:pt x="118367" y="116284"/>
                </a:cubicBezTo>
                <a:cubicBezTo>
                  <a:pt x="115722" y="116284"/>
                  <a:pt x="112678" y="117759"/>
                  <a:pt x="109036" y="121548"/>
                </a:cubicBezTo>
                <a:cubicBezTo>
                  <a:pt x="108226" y="118026"/>
                  <a:pt x="105549" y="116371"/>
                  <a:pt x="102714" y="116371"/>
                </a:cubicBezTo>
                <a:cubicBezTo>
                  <a:pt x="99879" y="116371"/>
                  <a:pt x="96886" y="118026"/>
                  <a:pt x="95442" y="121126"/>
                </a:cubicBezTo>
                <a:cubicBezTo>
                  <a:pt x="92483" y="109997"/>
                  <a:pt x="96639" y="97177"/>
                  <a:pt x="81777" y="93444"/>
                </a:cubicBezTo>
                <a:cubicBezTo>
                  <a:pt x="79841" y="92943"/>
                  <a:pt x="77808" y="92713"/>
                  <a:pt x="75737" y="92713"/>
                </a:cubicBezTo>
                <a:cubicBezTo>
                  <a:pt x="69370" y="92713"/>
                  <a:pt x="62651" y="94886"/>
                  <a:pt x="57335" y="98022"/>
                </a:cubicBezTo>
                <a:cubicBezTo>
                  <a:pt x="54805" y="99549"/>
                  <a:pt x="53194" y="101400"/>
                  <a:pt x="51547" y="101400"/>
                </a:cubicBezTo>
                <a:cubicBezTo>
                  <a:pt x="50535" y="101400"/>
                  <a:pt x="49509" y="100701"/>
                  <a:pt x="48249" y="98797"/>
                </a:cubicBezTo>
                <a:cubicBezTo>
                  <a:pt x="45784" y="95064"/>
                  <a:pt x="50714" y="91401"/>
                  <a:pt x="44516" y="88936"/>
                </a:cubicBezTo>
                <a:cubicBezTo>
                  <a:pt x="43315" y="88504"/>
                  <a:pt x="42235" y="88356"/>
                  <a:pt x="41258" y="88356"/>
                </a:cubicBezTo>
                <a:cubicBezTo>
                  <a:pt x="39146" y="88356"/>
                  <a:pt x="37511" y="89045"/>
                  <a:pt x="36167" y="89045"/>
                </a:cubicBezTo>
                <a:cubicBezTo>
                  <a:pt x="34484" y="89045"/>
                  <a:pt x="33256" y="87963"/>
                  <a:pt x="32119" y="83090"/>
                </a:cubicBezTo>
                <a:cubicBezTo>
                  <a:pt x="30499" y="76046"/>
                  <a:pt x="21765" y="48223"/>
                  <a:pt x="100513" y="2158"/>
                </a:cubicBezTo>
                <a:cubicBezTo>
                  <a:pt x="102708" y="761"/>
                  <a:pt x="102854" y="0"/>
                  <a:pt x="1014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535864" y="2804375"/>
            <a:ext cx="3455163" cy="2818675"/>
          </a:xfrm>
          <a:custGeom>
            <a:avLst/>
            <a:gdLst/>
            <a:ahLst/>
            <a:cxnLst/>
            <a:rect l="l" t="t" r="r" b="b"/>
            <a:pathLst>
              <a:path w="17914" h="14614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3259213" y="1572900"/>
            <a:ext cx="40410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3280388" y="3009025"/>
            <a:ext cx="40410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6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26"/>
          <p:cNvGrpSpPr/>
          <p:nvPr/>
        </p:nvGrpSpPr>
        <p:grpSpPr>
          <a:xfrm rot="-492451">
            <a:off x="1739482" y="1417521"/>
            <a:ext cx="917990" cy="384984"/>
            <a:chOff x="7036389" y="1157700"/>
            <a:chExt cx="635554" cy="266555"/>
          </a:xfrm>
        </p:grpSpPr>
        <p:sp>
          <p:nvSpPr>
            <p:cNvPr id="592" name="Google Shape;592;p26"/>
            <p:cNvSpPr/>
            <p:nvPr/>
          </p:nvSpPr>
          <p:spPr>
            <a:xfrm>
              <a:off x="7453656" y="1360674"/>
              <a:ext cx="193154" cy="3162"/>
            </a:xfrm>
            <a:custGeom>
              <a:avLst/>
              <a:gdLst/>
              <a:ahLst/>
              <a:cxnLst/>
              <a:rect l="l" t="t" r="r" b="b"/>
              <a:pathLst>
                <a:path w="2321" h="38" extrusionOk="0">
                  <a:moveTo>
                    <a:pt x="2321" y="0"/>
                  </a:moveTo>
                  <a:lnTo>
                    <a:pt x="1" y="18"/>
                  </a:lnTo>
                  <a:lnTo>
                    <a:pt x="2321" y="38"/>
                  </a:lnTo>
                  <a:lnTo>
                    <a:pt x="2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7639321" y="1187576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5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7639321" y="1308828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2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7137585" y="1296012"/>
              <a:ext cx="83" cy="33371"/>
            </a:xfrm>
            <a:custGeom>
              <a:avLst/>
              <a:gdLst/>
              <a:ahLst/>
              <a:cxnLst/>
              <a:rect l="l" t="t" r="r" b="b"/>
              <a:pathLst>
                <a:path w="1" h="401" fill="none" extrusionOk="0">
                  <a:moveTo>
                    <a:pt x="1" y="1"/>
                  </a:moveTo>
                  <a:lnTo>
                    <a:pt x="1" y="401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7637823" y="1291934"/>
              <a:ext cx="34120" cy="26381"/>
            </a:xfrm>
            <a:custGeom>
              <a:avLst/>
              <a:gdLst/>
              <a:ahLst/>
              <a:cxnLst/>
              <a:rect l="l" t="t" r="r" b="b"/>
              <a:pathLst>
                <a:path w="410" h="317" extrusionOk="0">
                  <a:moveTo>
                    <a:pt x="18" y="1"/>
                  </a:moveTo>
                  <a:lnTo>
                    <a:pt x="1" y="316"/>
                  </a:lnTo>
                  <a:lnTo>
                    <a:pt x="18" y="316"/>
                  </a:lnTo>
                  <a:cubicBezTo>
                    <a:pt x="209" y="316"/>
                    <a:pt x="409" y="247"/>
                    <a:pt x="409" y="160"/>
                  </a:cubicBezTo>
                  <a:cubicBezTo>
                    <a:pt x="409" y="73"/>
                    <a:pt x="209" y="1"/>
                    <a:pt x="18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7569582" y="1365002"/>
              <a:ext cx="83" cy="33621"/>
            </a:xfrm>
            <a:custGeom>
              <a:avLst/>
              <a:gdLst/>
              <a:ahLst/>
              <a:cxnLst/>
              <a:rect l="l" t="t" r="r" b="b"/>
              <a:pathLst>
                <a:path w="1" h="404" fill="none" extrusionOk="0">
                  <a:moveTo>
                    <a:pt x="1" y="0"/>
                  </a:moveTo>
                  <a:lnTo>
                    <a:pt x="1" y="403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7036389" y="1157700"/>
              <a:ext cx="607090" cy="213626"/>
            </a:xfrm>
            <a:custGeom>
              <a:avLst/>
              <a:gdLst/>
              <a:ahLst/>
              <a:cxnLst/>
              <a:rect l="l" t="t" r="r" b="b"/>
              <a:pathLst>
                <a:path w="7295" h="2567" extrusionOk="0">
                  <a:moveTo>
                    <a:pt x="0" y="0"/>
                  </a:moveTo>
                  <a:lnTo>
                    <a:pt x="426" y="1368"/>
                  </a:lnTo>
                  <a:cubicBezTo>
                    <a:pt x="478" y="1538"/>
                    <a:pt x="617" y="1666"/>
                    <a:pt x="788" y="1704"/>
                  </a:cubicBezTo>
                  <a:lnTo>
                    <a:pt x="4247" y="2483"/>
                  </a:lnTo>
                  <a:cubicBezTo>
                    <a:pt x="4499" y="2538"/>
                    <a:pt x="4754" y="2567"/>
                    <a:pt x="5009" y="2567"/>
                  </a:cubicBezTo>
                  <a:lnTo>
                    <a:pt x="6344" y="2567"/>
                  </a:lnTo>
                  <a:cubicBezTo>
                    <a:pt x="6868" y="2567"/>
                    <a:pt x="7291" y="2141"/>
                    <a:pt x="7294" y="1620"/>
                  </a:cubicBezTo>
                  <a:lnTo>
                    <a:pt x="6127" y="1425"/>
                  </a:lnTo>
                  <a:lnTo>
                    <a:pt x="5869" y="777"/>
                  </a:lnTo>
                  <a:lnTo>
                    <a:pt x="4412" y="695"/>
                  </a:lnTo>
                  <a:lnTo>
                    <a:pt x="3812" y="1249"/>
                  </a:lnTo>
                  <a:lnTo>
                    <a:pt x="1724" y="12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7339394" y="1352935"/>
              <a:ext cx="275625" cy="18392"/>
            </a:xfrm>
            <a:custGeom>
              <a:avLst/>
              <a:gdLst/>
              <a:ahLst/>
              <a:cxnLst/>
              <a:rect l="l" t="t" r="r" b="b"/>
              <a:pathLst>
                <a:path w="3312" h="221" extrusionOk="0">
                  <a:moveTo>
                    <a:pt x="1" y="1"/>
                  </a:moveTo>
                  <a:lnTo>
                    <a:pt x="606" y="137"/>
                  </a:lnTo>
                  <a:cubicBezTo>
                    <a:pt x="858" y="192"/>
                    <a:pt x="1113" y="221"/>
                    <a:pt x="1368" y="221"/>
                  </a:cubicBezTo>
                  <a:lnTo>
                    <a:pt x="2703" y="221"/>
                  </a:lnTo>
                  <a:cubicBezTo>
                    <a:pt x="2926" y="221"/>
                    <a:pt x="3141" y="143"/>
                    <a:pt x="331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7086238" y="1291934"/>
              <a:ext cx="557241" cy="33621"/>
            </a:xfrm>
            <a:custGeom>
              <a:avLst/>
              <a:gdLst/>
              <a:ahLst/>
              <a:cxnLst/>
              <a:rect l="l" t="t" r="r" b="b"/>
              <a:pathLst>
                <a:path w="6696" h="404" extrusionOk="0">
                  <a:moveTo>
                    <a:pt x="1" y="1"/>
                  </a:moveTo>
                  <a:cubicBezTo>
                    <a:pt x="56" y="44"/>
                    <a:pt x="123" y="76"/>
                    <a:pt x="192" y="91"/>
                  </a:cubicBezTo>
                  <a:lnTo>
                    <a:pt x="1574" y="403"/>
                  </a:lnTo>
                  <a:lnTo>
                    <a:pt x="6640" y="319"/>
                  </a:lnTo>
                  <a:cubicBezTo>
                    <a:pt x="6675" y="218"/>
                    <a:pt x="6695" y="111"/>
                    <a:pt x="6695" y="7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7158390" y="1312240"/>
              <a:ext cx="482426" cy="13315"/>
            </a:xfrm>
            <a:custGeom>
              <a:avLst/>
              <a:gdLst/>
              <a:ahLst/>
              <a:cxnLst/>
              <a:rect l="l" t="t" r="r" b="b"/>
              <a:pathLst>
                <a:path w="5797" h="160" extrusionOk="0">
                  <a:moveTo>
                    <a:pt x="0" y="0"/>
                  </a:moveTo>
                  <a:lnTo>
                    <a:pt x="707" y="159"/>
                  </a:lnTo>
                  <a:lnTo>
                    <a:pt x="5773" y="75"/>
                  </a:lnTo>
                  <a:cubicBezTo>
                    <a:pt x="5782" y="49"/>
                    <a:pt x="5788" y="26"/>
                    <a:pt x="5796" y="0"/>
                  </a:cubicBezTo>
                  <a:close/>
                </a:path>
              </a:pathLst>
            </a:custGeom>
            <a:solidFill>
              <a:srgbClr val="000000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7067264" y="1157700"/>
              <a:ext cx="258981" cy="121085"/>
            </a:xfrm>
            <a:custGeom>
              <a:avLst/>
              <a:gdLst/>
              <a:ahLst/>
              <a:cxnLst/>
              <a:rect l="l" t="t" r="r" b="b"/>
              <a:pathLst>
                <a:path w="3112" h="1455" extrusionOk="0">
                  <a:moveTo>
                    <a:pt x="0" y="0"/>
                  </a:moveTo>
                  <a:lnTo>
                    <a:pt x="0" y="507"/>
                  </a:lnTo>
                  <a:lnTo>
                    <a:pt x="368" y="507"/>
                  </a:lnTo>
                  <a:lnTo>
                    <a:pt x="730" y="1454"/>
                  </a:lnTo>
                  <a:lnTo>
                    <a:pt x="3111" y="1454"/>
                  </a:lnTo>
                  <a:lnTo>
                    <a:pt x="3111" y="1362"/>
                  </a:lnTo>
                  <a:lnTo>
                    <a:pt x="794" y="1362"/>
                  </a:lnTo>
                  <a:lnTo>
                    <a:pt x="432" y="414"/>
                  </a:lnTo>
                  <a:lnTo>
                    <a:pt x="93" y="4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7305440" y="1325472"/>
              <a:ext cx="308580" cy="27546"/>
            </a:xfrm>
            <a:custGeom>
              <a:avLst/>
              <a:gdLst/>
              <a:ahLst/>
              <a:cxnLst/>
              <a:rect l="l" t="t" r="r" b="b"/>
              <a:pathLst>
                <a:path w="3708" h="331" extrusionOk="0">
                  <a:moveTo>
                    <a:pt x="3575" y="0"/>
                  </a:moveTo>
                  <a:lnTo>
                    <a:pt x="3325" y="238"/>
                  </a:lnTo>
                  <a:lnTo>
                    <a:pt x="0" y="238"/>
                  </a:lnTo>
                  <a:lnTo>
                    <a:pt x="96" y="258"/>
                  </a:lnTo>
                  <a:lnTo>
                    <a:pt x="414" y="331"/>
                  </a:lnTo>
                  <a:lnTo>
                    <a:pt x="3363" y="331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7112785" y="1317733"/>
              <a:ext cx="43524" cy="37283"/>
            </a:xfrm>
            <a:custGeom>
              <a:avLst/>
              <a:gdLst/>
              <a:ahLst/>
              <a:cxnLst/>
              <a:rect l="l" t="t" r="r" b="b"/>
              <a:pathLst>
                <a:path w="523" h="448" extrusionOk="0">
                  <a:moveTo>
                    <a:pt x="299" y="1"/>
                  </a:moveTo>
                  <a:cubicBezTo>
                    <a:pt x="99" y="1"/>
                    <a:pt x="1" y="241"/>
                    <a:pt x="140" y="383"/>
                  </a:cubicBezTo>
                  <a:cubicBezTo>
                    <a:pt x="185" y="428"/>
                    <a:pt x="241" y="448"/>
                    <a:pt x="296" y="448"/>
                  </a:cubicBezTo>
                  <a:cubicBezTo>
                    <a:pt x="412" y="448"/>
                    <a:pt x="522" y="359"/>
                    <a:pt x="522" y="224"/>
                  </a:cubicBezTo>
                  <a:cubicBezTo>
                    <a:pt x="522" y="102"/>
                    <a:pt x="421" y="1"/>
                    <a:pt x="299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7128930" y="1327636"/>
              <a:ext cx="17476" cy="17393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5" y="0"/>
                  </a:moveTo>
                  <a:cubicBezTo>
                    <a:pt x="47" y="0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09" y="163"/>
                    <a:pt x="209" y="105"/>
                  </a:cubicBezTo>
                  <a:cubicBezTo>
                    <a:pt x="209" y="47"/>
                    <a:pt x="163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7544782" y="1386972"/>
              <a:ext cx="43441" cy="37283"/>
            </a:xfrm>
            <a:custGeom>
              <a:avLst/>
              <a:gdLst/>
              <a:ahLst/>
              <a:cxnLst/>
              <a:rect l="l" t="t" r="r" b="b"/>
              <a:pathLst>
                <a:path w="522" h="448" extrusionOk="0">
                  <a:moveTo>
                    <a:pt x="299" y="0"/>
                  </a:moveTo>
                  <a:cubicBezTo>
                    <a:pt x="99" y="0"/>
                    <a:pt x="0" y="240"/>
                    <a:pt x="142" y="382"/>
                  </a:cubicBezTo>
                  <a:cubicBezTo>
                    <a:pt x="187" y="427"/>
                    <a:pt x="243" y="447"/>
                    <a:pt x="297" y="447"/>
                  </a:cubicBezTo>
                  <a:cubicBezTo>
                    <a:pt x="412" y="447"/>
                    <a:pt x="522" y="358"/>
                    <a:pt x="522" y="223"/>
                  </a:cubicBezTo>
                  <a:cubicBezTo>
                    <a:pt x="522" y="98"/>
                    <a:pt x="423" y="0"/>
                    <a:pt x="299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7560927" y="1396792"/>
              <a:ext cx="17726" cy="17476"/>
            </a:xfrm>
            <a:custGeom>
              <a:avLst/>
              <a:gdLst/>
              <a:ahLst/>
              <a:cxnLst/>
              <a:rect l="l" t="t" r="r" b="b"/>
              <a:pathLst>
                <a:path w="213" h="210" extrusionOk="0">
                  <a:moveTo>
                    <a:pt x="105" y="1"/>
                  </a:moveTo>
                  <a:cubicBezTo>
                    <a:pt x="47" y="1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12" y="163"/>
                    <a:pt x="212" y="105"/>
                  </a:cubicBezTo>
                  <a:cubicBezTo>
                    <a:pt x="212" y="47"/>
                    <a:pt x="163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7380339" y="1229769"/>
              <a:ext cx="165941" cy="46603"/>
            </a:xfrm>
            <a:custGeom>
              <a:avLst/>
              <a:gdLst/>
              <a:ahLst/>
              <a:cxnLst/>
              <a:rect l="l" t="t" r="r" b="b"/>
              <a:pathLst>
                <a:path w="1994" h="560" extrusionOk="0">
                  <a:moveTo>
                    <a:pt x="383" y="0"/>
                  </a:moveTo>
                  <a:lnTo>
                    <a:pt x="1" y="389"/>
                  </a:lnTo>
                  <a:lnTo>
                    <a:pt x="1994" y="559"/>
                  </a:lnTo>
                  <a:lnTo>
                    <a:pt x="1780" y="2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7284469" y="1223943"/>
              <a:ext cx="136481" cy="15312"/>
            </a:xfrm>
            <a:custGeom>
              <a:avLst/>
              <a:gdLst/>
              <a:ahLst/>
              <a:cxnLst/>
              <a:rect l="l" t="t" r="r" b="b"/>
              <a:pathLst>
                <a:path w="1640" h="184" extrusionOk="0">
                  <a:moveTo>
                    <a:pt x="0" y="1"/>
                  </a:moveTo>
                  <a:lnTo>
                    <a:pt x="0" y="183"/>
                  </a:lnTo>
                  <a:lnTo>
                    <a:pt x="1640" y="183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7420867" y="1222279"/>
              <a:ext cx="110516" cy="16977"/>
            </a:xfrm>
            <a:custGeom>
              <a:avLst/>
              <a:gdLst/>
              <a:ahLst/>
              <a:cxnLst/>
              <a:rect l="l" t="t" r="r" b="b"/>
              <a:pathLst>
                <a:path w="1328" h="204" extrusionOk="0">
                  <a:moveTo>
                    <a:pt x="1249" y="1"/>
                  </a:moveTo>
                  <a:lnTo>
                    <a:pt x="1" y="21"/>
                  </a:lnTo>
                  <a:lnTo>
                    <a:pt x="1" y="203"/>
                  </a:lnTo>
                  <a:lnTo>
                    <a:pt x="1327" y="203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7284469" y="1215538"/>
              <a:ext cx="240423" cy="8488"/>
            </a:xfrm>
            <a:custGeom>
              <a:avLst/>
              <a:gdLst/>
              <a:ahLst/>
              <a:cxnLst/>
              <a:rect l="l" t="t" r="r" b="b"/>
              <a:pathLst>
                <a:path w="2889" h="102" extrusionOk="0">
                  <a:moveTo>
                    <a:pt x="1431" y="0"/>
                  </a:moveTo>
                  <a:lnTo>
                    <a:pt x="0" y="102"/>
                  </a:lnTo>
                  <a:lnTo>
                    <a:pt x="1640" y="102"/>
                  </a:lnTo>
                  <a:lnTo>
                    <a:pt x="2888" y="8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26"/>
          <p:cNvSpPr/>
          <p:nvPr/>
        </p:nvSpPr>
        <p:spPr>
          <a:xfrm flipH="1">
            <a:off x="-693651" y="2046377"/>
            <a:ext cx="4467841" cy="3644805"/>
          </a:xfrm>
          <a:custGeom>
            <a:avLst/>
            <a:gdLst/>
            <a:ahLst/>
            <a:cxnLst/>
            <a:rect l="l" t="t" r="r" b="b"/>
            <a:pathLst>
              <a:path w="17914" h="14614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617125" y="609800"/>
            <a:ext cx="7909800" cy="39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rot="-763864">
            <a:off x="6725645" y="534960"/>
            <a:ext cx="1281057" cy="537262"/>
            <a:chOff x="7036389" y="1157700"/>
            <a:chExt cx="635554" cy="266555"/>
          </a:xfrm>
        </p:grpSpPr>
        <p:sp>
          <p:nvSpPr>
            <p:cNvPr id="35" name="Google Shape;35;p3"/>
            <p:cNvSpPr/>
            <p:nvPr/>
          </p:nvSpPr>
          <p:spPr>
            <a:xfrm>
              <a:off x="7453656" y="1360674"/>
              <a:ext cx="193154" cy="3162"/>
            </a:xfrm>
            <a:custGeom>
              <a:avLst/>
              <a:gdLst/>
              <a:ahLst/>
              <a:cxnLst/>
              <a:rect l="l" t="t" r="r" b="b"/>
              <a:pathLst>
                <a:path w="2321" h="38" extrusionOk="0">
                  <a:moveTo>
                    <a:pt x="2321" y="0"/>
                  </a:moveTo>
                  <a:lnTo>
                    <a:pt x="1" y="18"/>
                  </a:lnTo>
                  <a:lnTo>
                    <a:pt x="2321" y="38"/>
                  </a:lnTo>
                  <a:lnTo>
                    <a:pt x="2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639321" y="1187576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5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39321" y="1308828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2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137585" y="1296012"/>
              <a:ext cx="83" cy="33371"/>
            </a:xfrm>
            <a:custGeom>
              <a:avLst/>
              <a:gdLst/>
              <a:ahLst/>
              <a:cxnLst/>
              <a:rect l="l" t="t" r="r" b="b"/>
              <a:pathLst>
                <a:path w="1" h="401" fill="none" extrusionOk="0">
                  <a:moveTo>
                    <a:pt x="1" y="1"/>
                  </a:moveTo>
                  <a:lnTo>
                    <a:pt x="1" y="401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37823" y="1291934"/>
              <a:ext cx="34120" cy="26381"/>
            </a:xfrm>
            <a:custGeom>
              <a:avLst/>
              <a:gdLst/>
              <a:ahLst/>
              <a:cxnLst/>
              <a:rect l="l" t="t" r="r" b="b"/>
              <a:pathLst>
                <a:path w="410" h="317" extrusionOk="0">
                  <a:moveTo>
                    <a:pt x="18" y="1"/>
                  </a:moveTo>
                  <a:lnTo>
                    <a:pt x="1" y="316"/>
                  </a:lnTo>
                  <a:lnTo>
                    <a:pt x="18" y="316"/>
                  </a:lnTo>
                  <a:cubicBezTo>
                    <a:pt x="209" y="316"/>
                    <a:pt x="409" y="247"/>
                    <a:pt x="409" y="160"/>
                  </a:cubicBezTo>
                  <a:cubicBezTo>
                    <a:pt x="409" y="73"/>
                    <a:pt x="209" y="1"/>
                    <a:pt x="18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569582" y="1365002"/>
              <a:ext cx="83" cy="33621"/>
            </a:xfrm>
            <a:custGeom>
              <a:avLst/>
              <a:gdLst/>
              <a:ahLst/>
              <a:cxnLst/>
              <a:rect l="l" t="t" r="r" b="b"/>
              <a:pathLst>
                <a:path w="1" h="404" fill="none" extrusionOk="0">
                  <a:moveTo>
                    <a:pt x="1" y="0"/>
                  </a:moveTo>
                  <a:lnTo>
                    <a:pt x="1" y="403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036389" y="1157700"/>
              <a:ext cx="607090" cy="213626"/>
            </a:xfrm>
            <a:custGeom>
              <a:avLst/>
              <a:gdLst/>
              <a:ahLst/>
              <a:cxnLst/>
              <a:rect l="l" t="t" r="r" b="b"/>
              <a:pathLst>
                <a:path w="7295" h="2567" extrusionOk="0">
                  <a:moveTo>
                    <a:pt x="0" y="0"/>
                  </a:moveTo>
                  <a:lnTo>
                    <a:pt x="426" y="1368"/>
                  </a:lnTo>
                  <a:cubicBezTo>
                    <a:pt x="478" y="1538"/>
                    <a:pt x="617" y="1666"/>
                    <a:pt x="788" y="1704"/>
                  </a:cubicBezTo>
                  <a:lnTo>
                    <a:pt x="4247" y="2483"/>
                  </a:lnTo>
                  <a:cubicBezTo>
                    <a:pt x="4499" y="2538"/>
                    <a:pt x="4754" y="2567"/>
                    <a:pt x="5009" y="2567"/>
                  </a:cubicBezTo>
                  <a:lnTo>
                    <a:pt x="6344" y="2567"/>
                  </a:lnTo>
                  <a:cubicBezTo>
                    <a:pt x="6868" y="2567"/>
                    <a:pt x="7291" y="2141"/>
                    <a:pt x="7294" y="1620"/>
                  </a:cubicBezTo>
                  <a:lnTo>
                    <a:pt x="6127" y="1425"/>
                  </a:lnTo>
                  <a:lnTo>
                    <a:pt x="5869" y="777"/>
                  </a:lnTo>
                  <a:lnTo>
                    <a:pt x="4412" y="695"/>
                  </a:lnTo>
                  <a:lnTo>
                    <a:pt x="3812" y="1249"/>
                  </a:lnTo>
                  <a:lnTo>
                    <a:pt x="1724" y="12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339394" y="1352935"/>
              <a:ext cx="275625" cy="18392"/>
            </a:xfrm>
            <a:custGeom>
              <a:avLst/>
              <a:gdLst/>
              <a:ahLst/>
              <a:cxnLst/>
              <a:rect l="l" t="t" r="r" b="b"/>
              <a:pathLst>
                <a:path w="3312" h="221" extrusionOk="0">
                  <a:moveTo>
                    <a:pt x="1" y="1"/>
                  </a:moveTo>
                  <a:lnTo>
                    <a:pt x="606" y="137"/>
                  </a:lnTo>
                  <a:cubicBezTo>
                    <a:pt x="858" y="192"/>
                    <a:pt x="1113" y="221"/>
                    <a:pt x="1368" y="221"/>
                  </a:cubicBezTo>
                  <a:lnTo>
                    <a:pt x="2703" y="221"/>
                  </a:lnTo>
                  <a:cubicBezTo>
                    <a:pt x="2926" y="221"/>
                    <a:pt x="3141" y="143"/>
                    <a:pt x="331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086238" y="1291934"/>
              <a:ext cx="557241" cy="33621"/>
            </a:xfrm>
            <a:custGeom>
              <a:avLst/>
              <a:gdLst/>
              <a:ahLst/>
              <a:cxnLst/>
              <a:rect l="l" t="t" r="r" b="b"/>
              <a:pathLst>
                <a:path w="6696" h="404" extrusionOk="0">
                  <a:moveTo>
                    <a:pt x="1" y="1"/>
                  </a:moveTo>
                  <a:cubicBezTo>
                    <a:pt x="56" y="44"/>
                    <a:pt x="123" y="76"/>
                    <a:pt x="192" y="91"/>
                  </a:cubicBezTo>
                  <a:lnTo>
                    <a:pt x="1574" y="403"/>
                  </a:lnTo>
                  <a:lnTo>
                    <a:pt x="6640" y="319"/>
                  </a:lnTo>
                  <a:cubicBezTo>
                    <a:pt x="6675" y="218"/>
                    <a:pt x="6695" y="111"/>
                    <a:pt x="6695" y="7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58390" y="1312240"/>
              <a:ext cx="482426" cy="13315"/>
            </a:xfrm>
            <a:custGeom>
              <a:avLst/>
              <a:gdLst/>
              <a:ahLst/>
              <a:cxnLst/>
              <a:rect l="l" t="t" r="r" b="b"/>
              <a:pathLst>
                <a:path w="5797" h="160" extrusionOk="0">
                  <a:moveTo>
                    <a:pt x="0" y="0"/>
                  </a:moveTo>
                  <a:lnTo>
                    <a:pt x="707" y="159"/>
                  </a:lnTo>
                  <a:lnTo>
                    <a:pt x="5773" y="75"/>
                  </a:lnTo>
                  <a:cubicBezTo>
                    <a:pt x="5782" y="49"/>
                    <a:pt x="5788" y="26"/>
                    <a:pt x="5796" y="0"/>
                  </a:cubicBezTo>
                  <a:close/>
                </a:path>
              </a:pathLst>
            </a:custGeom>
            <a:solidFill>
              <a:srgbClr val="000000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067264" y="1157700"/>
              <a:ext cx="258981" cy="121085"/>
            </a:xfrm>
            <a:custGeom>
              <a:avLst/>
              <a:gdLst/>
              <a:ahLst/>
              <a:cxnLst/>
              <a:rect l="l" t="t" r="r" b="b"/>
              <a:pathLst>
                <a:path w="3112" h="1455" extrusionOk="0">
                  <a:moveTo>
                    <a:pt x="0" y="0"/>
                  </a:moveTo>
                  <a:lnTo>
                    <a:pt x="0" y="507"/>
                  </a:lnTo>
                  <a:lnTo>
                    <a:pt x="368" y="507"/>
                  </a:lnTo>
                  <a:lnTo>
                    <a:pt x="730" y="1454"/>
                  </a:lnTo>
                  <a:lnTo>
                    <a:pt x="3111" y="1454"/>
                  </a:lnTo>
                  <a:lnTo>
                    <a:pt x="3111" y="1362"/>
                  </a:lnTo>
                  <a:lnTo>
                    <a:pt x="794" y="1362"/>
                  </a:lnTo>
                  <a:lnTo>
                    <a:pt x="432" y="414"/>
                  </a:lnTo>
                  <a:lnTo>
                    <a:pt x="93" y="4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305440" y="1325472"/>
              <a:ext cx="308580" cy="27546"/>
            </a:xfrm>
            <a:custGeom>
              <a:avLst/>
              <a:gdLst/>
              <a:ahLst/>
              <a:cxnLst/>
              <a:rect l="l" t="t" r="r" b="b"/>
              <a:pathLst>
                <a:path w="3708" h="331" extrusionOk="0">
                  <a:moveTo>
                    <a:pt x="3575" y="0"/>
                  </a:moveTo>
                  <a:lnTo>
                    <a:pt x="3325" y="238"/>
                  </a:lnTo>
                  <a:lnTo>
                    <a:pt x="0" y="238"/>
                  </a:lnTo>
                  <a:lnTo>
                    <a:pt x="96" y="258"/>
                  </a:lnTo>
                  <a:lnTo>
                    <a:pt x="414" y="331"/>
                  </a:lnTo>
                  <a:lnTo>
                    <a:pt x="3363" y="331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112785" y="1317733"/>
              <a:ext cx="43524" cy="37283"/>
            </a:xfrm>
            <a:custGeom>
              <a:avLst/>
              <a:gdLst/>
              <a:ahLst/>
              <a:cxnLst/>
              <a:rect l="l" t="t" r="r" b="b"/>
              <a:pathLst>
                <a:path w="523" h="448" extrusionOk="0">
                  <a:moveTo>
                    <a:pt x="299" y="1"/>
                  </a:moveTo>
                  <a:cubicBezTo>
                    <a:pt x="99" y="1"/>
                    <a:pt x="1" y="241"/>
                    <a:pt x="140" y="383"/>
                  </a:cubicBezTo>
                  <a:cubicBezTo>
                    <a:pt x="185" y="428"/>
                    <a:pt x="241" y="448"/>
                    <a:pt x="296" y="448"/>
                  </a:cubicBezTo>
                  <a:cubicBezTo>
                    <a:pt x="412" y="448"/>
                    <a:pt x="522" y="359"/>
                    <a:pt x="522" y="224"/>
                  </a:cubicBezTo>
                  <a:cubicBezTo>
                    <a:pt x="522" y="102"/>
                    <a:pt x="421" y="1"/>
                    <a:pt x="299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128930" y="1327636"/>
              <a:ext cx="17476" cy="17393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5" y="0"/>
                  </a:moveTo>
                  <a:cubicBezTo>
                    <a:pt x="47" y="0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09" y="163"/>
                    <a:pt x="209" y="105"/>
                  </a:cubicBezTo>
                  <a:cubicBezTo>
                    <a:pt x="209" y="47"/>
                    <a:pt x="163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544782" y="1386972"/>
              <a:ext cx="43441" cy="37283"/>
            </a:xfrm>
            <a:custGeom>
              <a:avLst/>
              <a:gdLst/>
              <a:ahLst/>
              <a:cxnLst/>
              <a:rect l="l" t="t" r="r" b="b"/>
              <a:pathLst>
                <a:path w="522" h="448" extrusionOk="0">
                  <a:moveTo>
                    <a:pt x="299" y="0"/>
                  </a:moveTo>
                  <a:cubicBezTo>
                    <a:pt x="99" y="0"/>
                    <a:pt x="0" y="240"/>
                    <a:pt x="142" y="382"/>
                  </a:cubicBezTo>
                  <a:cubicBezTo>
                    <a:pt x="187" y="427"/>
                    <a:pt x="243" y="447"/>
                    <a:pt x="297" y="447"/>
                  </a:cubicBezTo>
                  <a:cubicBezTo>
                    <a:pt x="412" y="447"/>
                    <a:pt x="522" y="358"/>
                    <a:pt x="522" y="223"/>
                  </a:cubicBezTo>
                  <a:cubicBezTo>
                    <a:pt x="522" y="98"/>
                    <a:pt x="423" y="0"/>
                    <a:pt x="299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560927" y="1396792"/>
              <a:ext cx="17726" cy="17476"/>
            </a:xfrm>
            <a:custGeom>
              <a:avLst/>
              <a:gdLst/>
              <a:ahLst/>
              <a:cxnLst/>
              <a:rect l="l" t="t" r="r" b="b"/>
              <a:pathLst>
                <a:path w="213" h="210" extrusionOk="0">
                  <a:moveTo>
                    <a:pt x="105" y="1"/>
                  </a:moveTo>
                  <a:cubicBezTo>
                    <a:pt x="47" y="1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12" y="163"/>
                    <a:pt x="212" y="105"/>
                  </a:cubicBezTo>
                  <a:cubicBezTo>
                    <a:pt x="212" y="47"/>
                    <a:pt x="163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380339" y="1229769"/>
              <a:ext cx="165941" cy="46603"/>
            </a:xfrm>
            <a:custGeom>
              <a:avLst/>
              <a:gdLst/>
              <a:ahLst/>
              <a:cxnLst/>
              <a:rect l="l" t="t" r="r" b="b"/>
              <a:pathLst>
                <a:path w="1994" h="560" extrusionOk="0">
                  <a:moveTo>
                    <a:pt x="383" y="0"/>
                  </a:moveTo>
                  <a:lnTo>
                    <a:pt x="1" y="389"/>
                  </a:lnTo>
                  <a:lnTo>
                    <a:pt x="1994" y="559"/>
                  </a:lnTo>
                  <a:lnTo>
                    <a:pt x="1780" y="2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284469" y="1223943"/>
              <a:ext cx="136481" cy="15312"/>
            </a:xfrm>
            <a:custGeom>
              <a:avLst/>
              <a:gdLst/>
              <a:ahLst/>
              <a:cxnLst/>
              <a:rect l="l" t="t" r="r" b="b"/>
              <a:pathLst>
                <a:path w="1640" h="184" extrusionOk="0">
                  <a:moveTo>
                    <a:pt x="0" y="1"/>
                  </a:moveTo>
                  <a:lnTo>
                    <a:pt x="0" y="183"/>
                  </a:lnTo>
                  <a:lnTo>
                    <a:pt x="1640" y="183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420867" y="1222279"/>
              <a:ext cx="110516" cy="16977"/>
            </a:xfrm>
            <a:custGeom>
              <a:avLst/>
              <a:gdLst/>
              <a:ahLst/>
              <a:cxnLst/>
              <a:rect l="l" t="t" r="r" b="b"/>
              <a:pathLst>
                <a:path w="1328" h="204" extrusionOk="0">
                  <a:moveTo>
                    <a:pt x="1249" y="1"/>
                  </a:moveTo>
                  <a:lnTo>
                    <a:pt x="1" y="21"/>
                  </a:lnTo>
                  <a:lnTo>
                    <a:pt x="1" y="203"/>
                  </a:lnTo>
                  <a:lnTo>
                    <a:pt x="1327" y="203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284469" y="1215538"/>
              <a:ext cx="240423" cy="8488"/>
            </a:xfrm>
            <a:custGeom>
              <a:avLst/>
              <a:gdLst/>
              <a:ahLst/>
              <a:cxnLst/>
              <a:rect l="l" t="t" r="r" b="b"/>
              <a:pathLst>
                <a:path w="2889" h="102" extrusionOk="0">
                  <a:moveTo>
                    <a:pt x="1431" y="0"/>
                  </a:moveTo>
                  <a:lnTo>
                    <a:pt x="0" y="102"/>
                  </a:lnTo>
                  <a:lnTo>
                    <a:pt x="1640" y="102"/>
                  </a:lnTo>
                  <a:lnTo>
                    <a:pt x="2888" y="8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3"/>
          <p:cNvSpPr/>
          <p:nvPr/>
        </p:nvSpPr>
        <p:spPr>
          <a:xfrm rot="514300">
            <a:off x="4153994" y="1129326"/>
            <a:ext cx="5471199" cy="4652800"/>
          </a:xfrm>
          <a:custGeom>
            <a:avLst/>
            <a:gdLst/>
            <a:ahLst/>
            <a:cxnLst/>
            <a:rect l="l" t="t" r="r" b="b"/>
            <a:pathLst>
              <a:path w="37037" h="28679" extrusionOk="0">
                <a:moveTo>
                  <a:pt x="13959" y="0"/>
                </a:moveTo>
                <a:cubicBezTo>
                  <a:pt x="13881" y="0"/>
                  <a:pt x="13766" y="18"/>
                  <a:pt x="13619" y="55"/>
                </a:cubicBezTo>
                <a:cubicBezTo>
                  <a:pt x="13066" y="200"/>
                  <a:pt x="10740" y="947"/>
                  <a:pt x="9034" y="1654"/>
                </a:cubicBezTo>
                <a:cubicBezTo>
                  <a:pt x="5767" y="3002"/>
                  <a:pt x="2733" y="4814"/>
                  <a:pt x="0" y="7053"/>
                </a:cubicBezTo>
                <a:lnTo>
                  <a:pt x="0" y="28678"/>
                </a:lnTo>
                <a:lnTo>
                  <a:pt x="37037" y="28678"/>
                </a:lnTo>
                <a:lnTo>
                  <a:pt x="37037" y="9380"/>
                </a:lnTo>
                <a:cubicBezTo>
                  <a:pt x="36030" y="8865"/>
                  <a:pt x="34813" y="8556"/>
                  <a:pt x="33599" y="8556"/>
                </a:cubicBezTo>
                <a:cubicBezTo>
                  <a:pt x="32277" y="8556"/>
                  <a:pt x="30958" y="8922"/>
                  <a:pt x="29922" y="9787"/>
                </a:cubicBezTo>
                <a:cubicBezTo>
                  <a:pt x="28623" y="10853"/>
                  <a:pt x="27741" y="12346"/>
                  <a:pt x="27412" y="13993"/>
                </a:cubicBezTo>
                <a:cubicBezTo>
                  <a:pt x="27102" y="15729"/>
                  <a:pt x="28013" y="17580"/>
                  <a:pt x="28982" y="18065"/>
                </a:cubicBezTo>
                <a:cubicBezTo>
                  <a:pt x="29670" y="18413"/>
                  <a:pt x="28788" y="19208"/>
                  <a:pt x="28497" y="19431"/>
                </a:cubicBezTo>
                <a:cubicBezTo>
                  <a:pt x="28093" y="19751"/>
                  <a:pt x="27615" y="19879"/>
                  <a:pt x="27266" y="19879"/>
                </a:cubicBezTo>
                <a:cubicBezTo>
                  <a:pt x="27054" y="19879"/>
                  <a:pt x="26890" y="19832"/>
                  <a:pt x="26821" y="19751"/>
                </a:cubicBezTo>
                <a:cubicBezTo>
                  <a:pt x="26675" y="19567"/>
                  <a:pt x="27189" y="19296"/>
                  <a:pt x="27082" y="18840"/>
                </a:cubicBezTo>
                <a:cubicBezTo>
                  <a:pt x="26908" y="18326"/>
                  <a:pt x="26791" y="17987"/>
                  <a:pt x="26394" y="17531"/>
                </a:cubicBezTo>
                <a:cubicBezTo>
                  <a:pt x="25748" y="16814"/>
                  <a:pt x="24860" y="16413"/>
                  <a:pt x="23962" y="16413"/>
                </a:cubicBezTo>
                <a:cubicBezTo>
                  <a:pt x="23284" y="16413"/>
                  <a:pt x="22601" y="16642"/>
                  <a:pt x="22013" y="17134"/>
                </a:cubicBezTo>
                <a:cubicBezTo>
                  <a:pt x="21167" y="17828"/>
                  <a:pt x="20866" y="18608"/>
                  <a:pt x="19862" y="18608"/>
                </a:cubicBezTo>
                <a:cubicBezTo>
                  <a:pt x="19646" y="18608"/>
                  <a:pt x="19398" y="18572"/>
                  <a:pt x="19105" y="18491"/>
                </a:cubicBezTo>
                <a:cubicBezTo>
                  <a:pt x="18099" y="18230"/>
                  <a:pt x="17495" y="16006"/>
                  <a:pt x="16287" y="16006"/>
                </a:cubicBezTo>
                <a:cubicBezTo>
                  <a:pt x="15924" y="16006"/>
                  <a:pt x="15505" y="16208"/>
                  <a:pt x="15005" y="16727"/>
                </a:cubicBezTo>
                <a:cubicBezTo>
                  <a:pt x="14894" y="16244"/>
                  <a:pt x="14527" y="16016"/>
                  <a:pt x="14137" y="16016"/>
                </a:cubicBezTo>
                <a:cubicBezTo>
                  <a:pt x="13744" y="16016"/>
                  <a:pt x="13328" y="16246"/>
                  <a:pt x="13124" y="16678"/>
                </a:cubicBezTo>
                <a:cubicBezTo>
                  <a:pt x="12727" y="15137"/>
                  <a:pt x="13299" y="13373"/>
                  <a:pt x="11254" y="12859"/>
                </a:cubicBezTo>
                <a:cubicBezTo>
                  <a:pt x="10987" y="12790"/>
                  <a:pt x="10707" y="12759"/>
                  <a:pt x="10422" y="12759"/>
                </a:cubicBezTo>
                <a:cubicBezTo>
                  <a:pt x="9546" y="12759"/>
                  <a:pt x="8622" y="13058"/>
                  <a:pt x="7890" y="13489"/>
                </a:cubicBezTo>
                <a:cubicBezTo>
                  <a:pt x="7536" y="13700"/>
                  <a:pt x="7316" y="13954"/>
                  <a:pt x="7091" y="13954"/>
                </a:cubicBezTo>
                <a:cubicBezTo>
                  <a:pt x="6953" y="13954"/>
                  <a:pt x="6813" y="13858"/>
                  <a:pt x="6640" y="13596"/>
                </a:cubicBezTo>
                <a:cubicBezTo>
                  <a:pt x="6300" y="13092"/>
                  <a:pt x="6979" y="12578"/>
                  <a:pt x="6126" y="12239"/>
                </a:cubicBezTo>
                <a:cubicBezTo>
                  <a:pt x="5961" y="12180"/>
                  <a:pt x="5812" y="12159"/>
                  <a:pt x="5678" y="12159"/>
                </a:cubicBezTo>
                <a:cubicBezTo>
                  <a:pt x="5387" y="12159"/>
                  <a:pt x="5162" y="12254"/>
                  <a:pt x="4977" y="12254"/>
                </a:cubicBezTo>
                <a:cubicBezTo>
                  <a:pt x="4745" y="12254"/>
                  <a:pt x="4577" y="12105"/>
                  <a:pt x="4420" y="11435"/>
                </a:cubicBezTo>
                <a:cubicBezTo>
                  <a:pt x="4187" y="10465"/>
                  <a:pt x="2995" y="6637"/>
                  <a:pt x="13832" y="297"/>
                </a:cubicBezTo>
                <a:cubicBezTo>
                  <a:pt x="14127" y="105"/>
                  <a:pt x="14150" y="0"/>
                  <a:pt x="139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flipH="1">
            <a:off x="-17707631" y="1530648"/>
            <a:ext cx="22130031" cy="3597109"/>
          </a:xfrm>
          <a:custGeom>
            <a:avLst/>
            <a:gdLst/>
            <a:ahLst/>
            <a:cxnLst/>
            <a:rect l="l" t="t" r="r" b="b"/>
            <a:pathLst>
              <a:path w="28968" h="4272" extrusionOk="0">
                <a:moveTo>
                  <a:pt x="21071" y="0"/>
                </a:moveTo>
                <a:cubicBezTo>
                  <a:pt x="21051" y="0"/>
                  <a:pt x="21031" y="1"/>
                  <a:pt x="21010" y="2"/>
                </a:cubicBezTo>
                <a:cubicBezTo>
                  <a:pt x="20414" y="25"/>
                  <a:pt x="19898" y="430"/>
                  <a:pt x="19730" y="1007"/>
                </a:cubicBezTo>
                <a:cubicBezTo>
                  <a:pt x="19391" y="841"/>
                  <a:pt x="19030" y="761"/>
                  <a:pt x="18672" y="761"/>
                </a:cubicBezTo>
                <a:cubicBezTo>
                  <a:pt x="17958" y="761"/>
                  <a:pt x="17259" y="1079"/>
                  <a:pt x="16790" y="1667"/>
                </a:cubicBezTo>
                <a:cubicBezTo>
                  <a:pt x="16520" y="1393"/>
                  <a:pt x="16174" y="1263"/>
                  <a:pt x="15831" y="1263"/>
                </a:cubicBezTo>
                <a:cubicBezTo>
                  <a:pt x="15316" y="1263"/>
                  <a:pt x="14810" y="1556"/>
                  <a:pt x="14586" y="2090"/>
                </a:cubicBezTo>
                <a:cubicBezTo>
                  <a:pt x="14474" y="2062"/>
                  <a:pt x="14359" y="2048"/>
                  <a:pt x="14245" y="2048"/>
                </a:cubicBezTo>
                <a:cubicBezTo>
                  <a:pt x="14052" y="2048"/>
                  <a:pt x="13860" y="2088"/>
                  <a:pt x="13682" y="2168"/>
                </a:cubicBezTo>
                <a:cubicBezTo>
                  <a:pt x="13276" y="2249"/>
                  <a:pt x="12866" y="2289"/>
                  <a:pt x="12457" y="2289"/>
                </a:cubicBezTo>
                <a:cubicBezTo>
                  <a:pt x="11467" y="2289"/>
                  <a:pt x="10486" y="2055"/>
                  <a:pt x="9595" y="1601"/>
                </a:cubicBezTo>
                <a:cubicBezTo>
                  <a:pt x="8812" y="1601"/>
                  <a:pt x="8120" y="2110"/>
                  <a:pt x="7886" y="2858"/>
                </a:cubicBezTo>
                <a:cubicBezTo>
                  <a:pt x="7458" y="2525"/>
                  <a:pt x="6946" y="2360"/>
                  <a:pt x="6435" y="2360"/>
                </a:cubicBezTo>
                <a:cubicBezTo>
                  <a:pt x="5857" y="2360"/>
                  <a:pt x="5280" y="2571"/>
                  <a:pt x="4830" y="2988"/>
                </a:cubicBezTo>
                <a:cubicBezTo>
                  <a:pt x="4639" y="2432"/>
                  <a:pt x="4122" y="2096"/>
                  <a:pt x="3581" y="2096"/>
                </a:cubicBezTo>
                <a:cubicBezTo>
                  <a:pt x="3363" y="2096"/>
                  <a:pt x="3141" y="2150"/>
                  <a:pt x="2935" y="2267"/>
                </a:cubicBezTo>
                <a:cubicBezTo>
                  <a:pt x="2944" y="2200"/>
                  <a:pt x="2947" y="2134"/>
                  <a:pt x="2947" y="2064"/>
                </a:cubicBezTo>
                <a:cubicBezTo>
                  <a:pt x="2947" y="1366"/>
                  <a:pt x="2561" y="723"/>
                  <a:pt x="1944" y="395"/>
                </a:cubicBezTo>
                <a:cubicBezTo>
                  <a:pt x="1666" y="248"/>
                  <a:pt x="1361" y="174"/>
                  <a:pt x="1056" y="174"/>
                </a:cubicBezTo>
                <a:cubicBezTo>
                  <a:pt x="687" y="174"/>
                  <a:pt x="318" y="282"/>
                  <a:pt x="1" y="497"/>
                </a:cubicBezTo>
                <a:lnTo>
                  <a:pt x="1" y="4271"/>
                </a:lnTo>
                <a:lnTo>
                  <a:pt x="28968" y="4271"/>
                </a:lnTo>
                <a:lnTo>
                  <a:pt x="28968" y="2359"/>
                </a:lnTo>
                <a:cubicBezTo>
                  <a:pt x="28661" y="2122"/>
                  <a:pt x="28284" y="1994"/>
                  <a:pt x="27896" y="1994"/>
                </a:cubicBezTo>
                <a:cubicBezTo>
                  <a:pt x="27586" y="1994"/>
                  <a:pt x="27282" y="2076"/>
                  <a:pt x="27012" y="2232"/>
                </a:cubicBezTo>
                <a:cubicBezTo>
                  <a:pt x="26808" y="2032"/>
                  <a:pt x="26534" y="1923"/>
                  <a:pt x="26253" y="1923"/>
                </a:cubicBezTo>
                <a:cubicBezTo>
                  <a:pt x="26176" y="1923"/>
                  <a:pt x="26099" y="1931"/>
                  <a:pt x="26022" y="1948"/>
                </a:cubicBezTo>
                <a:cubicBezTo>
                  <a:pt x="25590" y="1021"/>
                  <a:pt x="24677" y="492"/>
                  <a:pt x="23736" y="492"/>
                </a:cubicBezTo>
                <a:cubicBezTo>
                  <a:pt x="23269" y="492"/>
                  <a:pt x="22795" y="623"/>
                  <a:pt x="22369" y="900"/>
                </a:cubicBezTo>
                <a:cubicBezTo>
                  <a:pt x="22165" y="357"/>
                  <a:pt x="21647" y="0"/>
                  <a:pt x="210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2733750" y="2963375"/>
            <a:ext cx="22419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2733750" y="2436925"/>
            <a:ext cx="13680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2733750" y="3651875"/>
            <a:ext cx="22419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617125" y="609800"/>
            <a:ext cx="7909800" cy="39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1100500" y="640850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407150" y="3231236"/>
            <a:ext cx="2374139" cy="2283391"/>
          </a:xfrm>
          <a:custGeom>
            <a:avLst/>
            <a:gdLst/>
            <a:ahLst/>
            <a:cxnLst/>
            <a:rect l="l" t="t" r="r" b="b"/>
            <a:pathLst>
              <a:path w="18331" h="17631" extrusionOk="0">
                <a:moveTo>
                  <a:pt x="9510" y="0"/>
                </a:moveTo>
                <a:cubicBezTo>
                  <a:pt x="5943" y="0"/>
                  <a:pt x="2734" y="2142"/>
                  <a:pt x="1368" y="5438"/>
                </a:cubicBezTo>
                <a:cubicBezTo>
                  <a:pt x="1" y="8733"/>
                  <a:pt x="757" y="12523"/>
                  <a:pt x="3277" y="15044"/>
                </a:cubicBezTo>
                <a:cubicBezTo>
                  <a:pt x="4963" y="16736"/>
                  <a:pt x="7218" y="17631"/>
                  <a:pt x="9513" y="17631"/>
                </a:cubicBezTo>
                <a:cubicBezTo>
                  <a:pt x="10648" y="17631"/>
                  <a:pt x="11792" y="17412"/>
                  <a:pt x="12883" y="16963"/>
                </a:cubicBezTo>
                <a:cubicBezTo>
                  <a:pt x="16179" y="15596"/>
                  <a:pt x="18330" y="12378"/>
                  <a:pt x="18330" y="8811"/>
                </a:cubicBezTo>
                <a:cubicBezTo>
                  <a:pt x="18330" y="3945"/>
                  <a:pt x="14376" y="0"/>
                  <a:pt x="9510" y="0"/>
                </a:cubicBezTo>
                <a:close/>
              </a:path>
            </a:pathLst>
          </a:cu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0" y="3454500"/>
            <a:ext cx="9262156" cy="1731879"/>
          </a:xfrm>
          <a:custGeom>
            <a:avLst/>
            <a:gdLst/>
            <a:ahLst/>
            <a:cxnLst/>
            <a:rect l="l" t="t" r="r" b="b"/>
            <a:pathLst>
              <a:path w="28968" h="4272" extrusionOk="0">
                <a:moveTo>
                  <a:pt x="21071" y="0"/>
                </a:moveTo>
                <a:cubicBezTo>
                  <a:pt x="21051" y="0"/>
                  <a:pt x="21031" y="1"/>
                  <a:pt x="21010" y="2"/>
                </a:cubicBezTo>
                <a:cubicBezTo>
                  <a:pt x="20414" y="25"/>
                  <a:pt x="19898" y="430"/>
                  <a:pt x="19730" y="1007"/>
                </a:cubicBezTo>
                <a:cubicBezTo>
                  <a:pt x="19391" y="841"/>
                  <a:pt x="19030" y="761"/>
                  <a:pt x="18672" y="761"/>
                </a:cubicBezTo>
                <a:cubicBezTo>
                  <a:pt x="17958" y="761"/>
                  <a:pt x="17259" y="1079"/>
                  <a:pt x="16790" y="1667"/>
                </a:cubicBezTo>
                <a:cubicBezTo>
                  <a:pt x="16520" y="1393"/>
                  <a:pt x="16174" y="1263"/>
                  <a:pt x="15831" y="1263"/>
                </a:cubicBezTo>
                <a:cubicBezTo>
                  <a:pt x="15316" y="1263"/>
                  <a:pt x="14810" y="1556"/>
                  <a:pt x="14586" y="2090"/>
                </a:cubicBezTo>
                <a:cubicBezTo>
                  <a:pt x="14474" y="2062"/>
                  <a:pt x="14359" y="2048"/>
                  <a:pt x="14245" y="2048"/>
                </a:cubicBezTo>
                <a:cubicBezTo>
                  <a:pt x="14052" y="2048"/>
                  <a:pt x="13860" y="2088"/>
                  <a:pt x="13682" y="2168"/>
                </a:cubicBezTo>
                <a:cubicBezTo>
                  <a:pt x="13276" y="2249"/>
                  <a:pt x="12866" y="2289"/>
                  <a:pt x="12457" y="2289"/>
                </a:cubicBezTo>
                <a:cubicBezTo>
                  <a:pt x="11467" y="2289"/>
                  <a:pt x="10486" y="2055"/>
                  <a:pt x="9595" y="1601"/>
                </a:cubicBezTo>
                <a:cubicBezTo>
                  <a:pt x="8812" y="1601"/>
                  <a:pt x="8120" y="2110"/>
                  <a:pt x="7886" y="2858"/>
                </a:cubicBezTo>
                <a:cubicBezTo>
                  <a:pt x="7458" y="2525"/>
                  <a:pt x="6946" y="2360"/>
                  <a:pt x="6435" y="2360"/>
                </a:cubicBezTo>
                <a:cubicBezTo>
                  <a:pt x="5857" y="2360"/>
                  <a:pt x="5280" y="2571"/>
                  <a:pt x="4830" y="2988"/>
                </a:cubicBezTo>
                <a:cubicBezTo>
                  <a:pt x="4639" y="2432"/>
                  <a:pt x="4122" y="2096"/>
                  <a:pt x="3581" y="2096"/>
                </a:cubicBezTo>
                <a:cubicBezTo>
                  <a:pt x="3363" y="2096"/>
                  <a:pt x="3141" y="2150"/>
                  <a:pt x="2935" y="2267"/>
                </a:cubicBezTo>
                <a:cubicBezTo>
                  <a:pt x="2944" y="2200"/>
                  <a:pt x="2947" y="2134"/>
                  <a:pt x="2947" y="2064"/>
                </a:cubicBezTo>
                <a:cubicBezTo>
                  <a:pt x="2947" y="1366"/>
                  <a:pt x="2561" y="723"/>
                  <a:pt x="1944" y="395"/>
                </a:cubicBezTo>
                <a:cubicBezTo>
                  <a:pt x="1666" y="248"/>
                  <a:pt x="1361" y="174"/>
                  <a:pt x="1056" y="174"/>
                </a:cubicBezTo>
                <a:cubicBezTo>
                  <a:pt x="687" y="174"/>
                  <a:pt x="318" y="282"/>
                  <a:pt x="1" y="497"/>
                </a:cubicBezTo>
                <a:lnTo>
                  <a:pt x="1" y="4271"/>
                </a:lnTo>
                <a:lnTo>
                  <a:pt x="28968" y="4271"/>
                </a:lnTo>
                <a:lnTo>
                  <a:pt x="28968" y="2359"/>
                </a:lnTo>
                <a:cubicBezTo>
                  <a:pt x="28661" y="2122"/>
                  <a:pt x="28284" y="1994"/>
                  <a:pt x="27896" y="1994"/>
                </a:cubicBezTo>
                <a:cubicBezTo>
                  <a:pt x="27586" y="1994"/>
                  <a:pt x="27282" y="2076"/>
                  <a:pt x="27012" y="2232"/>
                </a:cubicBezTo>
                <a:cubicBezTo>
                  <a:pt x="26808" y="2032"/>
                  <a:pt x="26534" y="1923"/>
                  <a:pt x="26253" y="1923"/>
                </a:cubicBezTo>
                <a:cubicBezTo>
                  <a:pt x="26176" y="1923"/>
                  <a:pt x="26099" y="1931"/>
                  <a:pt x="26022" y="1948"/>
                </a:cubicBezTo>
                <a:cubicBezTo>
                  <a:pt x="25590" y="1021"/>
                  <a:pt x="24677" y="492"/>
                  <a:pt x="23736" y="492"/>
                </a:cubicBezTo>
                <a:cubicBezTo>
                  <a:pt x="23269" y="492"/>
                  <a:pt x="22795" y="623"/>
                  <a:pt x="22369" y="900"/>
                </a:cubicBezTo>
                <a:cubicBezTo>
                  <a:pt x="22165" y="357"/>
                  <a:pt x="21647" y="0"/>
                  <a:pt x="210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2778900" y="3868775"/>
            <a:ext cx="1653000" cy="97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3237800" y="729950"/>
            <a:ext cx="4856700" cy="2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of Contents ">
  <p:cSld name="BLANK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 flipH="1">
            <a:off x="-692661" y="2473825"/>
            <a:ext cx="3455163" cy="2818675"/>
          </a:xfrm>
          <a:custGeom>
            <a:avLst/>
            <a:gdLst/>
            <a:ahLst/>
            <a:cxnLst/>
            <a:rect l="l" t="t" r="r" b="b"/>
            <a:pathLst>
              <a:path w="17914" h="14614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13"/>
          <p:cNvGrpSpPr/>
          <p:nvPr/>
        </p:nvGrpSpPr>
        <p:grpSpPr>
          <a:xfrm rot="-283375">
            <a:off x="6115826" y="686733"/>
            <a:ext cx="1210327" cy="507591"/>
            <a:chOff x="7036389" y="1157700"/>
            <a:chExt cx="635554" cy="266555"/>
          </a:xfrm>
        </p:grpSpPr>
        <p:sp>
          <p:nvSpPr>
            <p:cNvPr id="228" name="Google Shape;228;p13"/>
            <p:cNvSpPr/>
            <p:nvPr/>
          </p:nvSpPr>
          <p:spPr>
            <a:xfrm>
              <a:off x="7453656" y="1360674"/>
              <a:ext cx="193154" cy="3162"/>
            </a:xfrm>
            <a:custGeom>
              <a:avLst/>
              <a:gdLst/>
              <a:ahLst/>
              <a:cxnLst/>
              <a:rect l="l" t="t" r="r" b="b"/>
              <a:pathLst>
                <a:path w="2321" h="38" extrusionOk="0">
                  <a:moveTo>
                    <a:pt x="2321" y="0"/>
                  </a:moveTo>
                  <a:lnTo>
                    <a:pt x="1" y="18"/>
                  </a:lnTo>
                  <a:lnTo>
                    <a:pt x="2321" y="38"/>
                  </a:lnTo>
                  <a:lnTo>
                    <a:pt x="2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7639321" y="1187576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5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7639321" y="1308828"/>
              <a:ext cx="14730" cy="112930"/>
            </a:xfrm>
            <a:custGeom>
              <a:avLst/>
              <a:gdLst/>
              <a:ahLst/>
              <a:cxnLst/>
              <a:rect l="l" t="t" r="r" b="b"/>
              <a:pathLst>
                <a:path w="177" h="1357" extrusionOk="0">
                  <a:moveTo>
                    <a:pt x="90" y="0"/>
                  </a:moveTo>
                  <a:cubicBezTo>
                    <a:pt x="41" y="0"/>
                    <a:pt x="0" y="305"/>
                    <a:pt x="0" y="678"/>
                  </a:cubicBezTo>
                  <a:cubicBezTo>
                    <a:pt x="0" y="1052"/>
                    <a:pt x="41" y="1356"/>
                    <a:pt x="90" y="1356"/>
                  </a:cubicBezTo>
                  <a:cubicBezTo>
                    <a:pt x="139" y="1356"/>
                    <a:pt x="177" y="1052"/>
                    <a:pt x="177" y="678"/>
                  </a:cubicBezTo>
                  <a:cubicBezTo>
                    <a:pt x="177" y="302"/>
                    <a:pt x="139" y="0"/>
                    <a:pt x="90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7137585" y="1296012"/>
              <a:ext cx="83" cy="33371"/>
            </a:xfrm>
            <a:custGeom>
              <a:avLst/>
              <a:gdLst/>
              <a:ahLst/>
              <a:cxnLst/>
              <a:rect l="l" t="t" r="r" b="b"/>
              <a:pathLst>
                <a:path w="1" h="401" fill="none" extrusionOk="0">
                  <a:moveTo>
                    <a:pt x="1" y="1"/>
                  </a:moveTo>
                  <a:lnTo>
                    <a:pt x="1" y="401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637823" y="1291934"/>
              <a:ext cx="34120" cy="26381"/>
            </a:xfrm>
            <a:custGeom>
              <a:avLst/>
              <a:gdLst/>
              <a:ahLst/>
              <a:cxnLst/>
              <a:rect l="l" t="t" r="r" b="b"/>
              <a:pathLst>
                <a:path w="410" h="317" extrusionOk="0">
                  <a:moveTo>
                    <a:pt x="18" y="1"/>
                  </a:moveTo>
                  <a:lnTo>
                    <a:pt x="1" y="316"/>
                  </a:lnTo>
                  <a:lnTo>
                    <a:pt x="18" y="316"/>
                  </a:lnTo>
                  <a:cubicBezTo>
                    <a:pt x="209" y="316"/>
                    <a:pt x="409" y="247"/>
                    <a:pt x="409" y="160"/>
                  </a:cubicBezTo>
                  <a:cubicBezTo>
                    <a:pt x="409" y="73"/>
                    <a:pt x="209" y="1"/>
                    <a:pt x="18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7569582" y="1365002"/>
              <a:ext cx="83" cy="33621"/>
            </a:xfrm>
            <a:custGeom>
              <a:avLst/>
              <a:gdLst/>
              <a:ahLst/>
              <a:cxnLst/>
              <a:rect l="l" t="t" r="r" b="b"/>
              <a:pathLst>
                <a:path w="1" h="404" fill="none" extrusionOk="0">
                  <a:moveTo>
                    <a:pt x="1" y="0"/>
                  </a:moveTo>
                  <a:lnTo>
                    <a:pt x="1" y="403"/>
                  </a:lnTo>
                </a:path>
              </a:pathLst>
            </a:custGeom>
            <a:noFill/>
            <a:ln w="3625" cap="flat" cmpd="sng">
              <a:solidFill>
                <a:srgbClr val="EB471A"/>
              </a:solidFill>
              <a:prstDash val="solid"/>
              <a:miter lim="28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7036389" y="1157700"/>
              <a:ext cx="607090" cy="213626"/>
            </a:xfrm>
            <a:custGeom>
              <a:avLst/>
              <a:gdLst/>
              <a:ahLst/>
              <a:cxnLst/>
              <a:rect l="l" t="t" r="r" b="b"/>
              <a:pathLst>
                <a:path w="7295" h="2567" extrusionOk="0">
                  <a:moveTo>
                    <a:pt x="0" y="0"/>
                  </a:moveTo>
                  <a:lnTo>
                    <a:pt x="426" y="1368"/>
                  </a:lnTo>
                  <a:cubicBezTo>
                    <a:pt x="478" y="1538"/>
                    <a:pt x="617" y="1666"/>
                    <a:pt x="788" y="1704"/>
                  </a:cubicBezTo>
                  <a:lnTo>
                    <a:pt x="4247" y="2483"/>
                  </a:lnTo>
                  <a:cubicBezTo>
                    <a:pt x="4499" y="2538"/>
                    <a:pt x="4754" y="2567"/>
                    <a:pt x="5009" y="2567"/>
                  </a:cubicBezTo>
                  <a:lnTo>
                    <a:pt x="6344" y="2567"/>
                  </a:lnTo>
                  <a:cubicBezTo>
                    <a:pt x="6868" y="2567"/>
                    <a:pt x="7291" y="2141"/>
                    <a:pt x="7294" y="1620"/>
                  </a:cubicBezTo>
                  <a:lnTo>
                    <a:pt x="6127" y="1425"/>
                  </a:lnTo>
                  <a:lnTo>
                    <a:pt x="5869" y="777"/>
                  </a:lnTo>
                  <a:lnTo>
                    <a:pt x="4412" y="695"/>
                  </a:lnTo>
                  <a:lnTo>
                    <a:pt x="3812" y="1249"/>
                  </a:lnTo>
                  <a:lnTo>
                    <a:pt x="1724" y="12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339394" y="1352935"/>
              <a:ext cx="275625" cy="18392"/>
            </a:xfrm>
            <a:custGeom>
              <a:avLst/>
              <a:gdLst/>
              <a:ahLst/>
              <a:cxnLst/>
              <a:rect l="l" t="t" r="r" b="b"/>
              <a:pathLst>
                <a:path w="3312" h="221" extrusionOk="0">
                  <a:moveTo>
                    <a:pt x="1" y="1"/>
                  </a:moveTo>
                  <a:lnTo>
                    <a:pt x="606" y="137"/>
                  </a:lnTo>
                  <a:cubicBezTo>
                    <a:pt x="858" y="192"/>
                    <a:pt x="1113" y="221"/>
                    <a:pt x="1368" y="221"/>
                  </a:cubicBezTo>
                  <a:lnTo>
                    <a:pt x="2703" y="221"/>
                  </a:lnTo>
                  <a:cubicBezTo>
                    <a:pt x="2926" y="221"/>
                    <a:pt x="3141" y="143"/>
                    <a:pt x="331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7086238" y="1291934"/>
              <a:ext cx="557241" cy="33621"/>
            </a:xfrm>
            <a:custGeom>
              <a:avLst/>
              <a:gdLst/>
              <a:ahLst/>
              <a:cxnLst/>
              <a:rect l="l" t="t" r="r" b="b"/>
              <a:pathLst>
                <a:path w="6696" h="404" extrusionOk="0">
                  <a:moveTo>
                    <a:pt x="1" y="1"/>
                  </a:moveTo>
                  <a:cubicBezTo>
                    <a:pt x="56" y="44"/>
                    <a:pt x="123" y="76"/>
                    <a:pt x="192" y="91"/>
                  </a:cubicBezTo>
                  <a:lnTo>
                    <a:pt x="1574" y="403"/>
                  </a:lnTo>
                  <a:lnTo>
                    <a:pt x="6640" y="319"/>
                  </a:lnTo>
                  <a:cubicBezTo>
                    <a:pt x="6675" y="218"/>
                    <a:pt x="6695" y="111"/>
                    <a:pt x="6695" y="7"/>
                  </a:cubicBezTo>
                  <a:lnTo>
                    <a:pt x="6666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7158390" y="1312240"/>
              <a:ext cx="482426" cy="13315"/>
            </a:xfrm>
            <a:custGeom>
              <a:avLst/>
              <a:gdLst/>
              <a:ahLst/>
              <a:cxnLst/>
              <a:rect l="l" t="t" r="r" b="b"/>
              <a:pathLst>
                <a:path w="5797" h="160" extrusionOk="0">
                  <a:moveTo>
                    <a:pt x="0" y="0"/>
                  </a:moveTo>
                  <a:lnTo>
                    <a:pt x="707" y="159"/>
                  </a:lnTo>
                  <a:lnTo>
                    <a:pt x="5773" y="75"/>
                  </a:lnTo>
                  <a:cubicBezTo>
                    <a:pt x="5782" y="49"/>
                    <a:pt x="5788" y="26"/>
                    <a:pt x="5796" y="0"/>
                  </a:cubicBezTo>
                  <a:close/>
                </a:path>
              </a:pathLst>
            </a:custGeom>
            <a:solidFill>
              <a:srgbClr val="000000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7067264" y="1157700"/>
              <a:ext cx="258981" cy="121085"/>
            </a:xfrm>
            <a:custGeom>
              <a:avLst/>
              <a:gdLst/>
              <a:ahLst/>
              <a:cxnLst/>
              <a:rect l="l" t="t" r="r" b="b"/>
              <a:pathLst>
                <a:path w="3112" h="1455" extrusionOk="0">
                  <a:moveTo>
                    <a:pt x="0" y="0"/>
                  </a:moveTo>
                  <a:lnTo>
                    <a:pt x="0" y="507"/>
                  </a:lnTo>
                  <a:lnTo>
                    <a:pt x="368" y="507"/>
                  </a:lnTo>
                  <a:lnTo>
                    <a:pt x="730" y="1454"/>
                  </a:lnTo>
                  <a:lnTo>
                    <a:pt x="3111" y="1454"/>
                  </a:lnTo>
                  <a:lnTo>
                    <a:pt x="3111" y="1362"/>
                  </a:lnTo>
                  <a:lnTo>
                    <a:pt x="794" y="1362"/>
                  </a:lnTo>
                  <a:lnTo>
                    <a:pt x="432" y="414"/>
                  </a:lnTo>
                  <a:lnTo>
                    <a:pt x="93" y="4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7305440" y="1325472"/>
              <a:ext cx="308580" cy="27546"/>
            </a:xfrm>
            <a:custGeom>
              <a:avLst/>
              <a:gdLst/>
              <a:ahLst/>
              <a:cxnLst/>
              <a:rect l="l" t="t" r="r" b="b"/>
              <a:pathLst>
                <a:path w="3708" h="331" extrusionOk="0">
                  <a:moveTo>
                    <a:pt x="3575" y="0"/>
                  </a:moveTo>
                  <a:lnTo>
                    <a:pt x="3325" y="238"/>
                  </a:lnTo>
                  <a:lnTo>
                    <a:pt x="0" y="238"/>
                  </a:lnTo>
                  <a:lnTo>
                    <a:pt x="96" y="258"/>
                  </a:lnTo>
                  <a:lnTo>
                    <a:pt x="414" y="331"/>
                  </a:lnTo>
                  <a:lnTo>
                    <a:pt x="3363" y="331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7112785" y="1317733"/>
              <a:ext cx="43524" cy="37283"/>
            </a:xfrm>
            <a:custGeom>
              <a:avLst/>
              <a:gdLst/>
              <a:ahLst/>
              <a:cxnLst/>
              <a:rect l="l" t="t" r="r" b="b"/>
              <a:pathLst>
                <a:path w="523" h="448" extrusionOk="0">
                  <a:moveTo>
                    <a:pt x="299" y="1"/>
                  </a:moveTo>
                  <a:cubicBezTo>
                    <a:pt x="99" y="1"/>
                    <a:pt x="1" y="241"/>
                    <a:pt x="140" y="383"/>
                  </a:cubicBezTo>
                  <a:cubicBezTo>
                    <a:pt x="185" y="428"/>
                    <a:pt x="241" y="448"/>
                    <a:pt x="296" y="448"/>
                  </a:cubicBezTo>
                  <a:cubicBezTo>
                    <a:pt x="412" y="448"/>
                    <a:pt x="522" y="359"/>
                    <a:pt x="522" y="224"/>
                  </a:cubicBezTo>
                  <a:cubicBezTo>
                    <a:pt x="522" y="102"/>
                    <a:pt x="421" y="1"/>
                    <a:pt x="299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7128930" y="1327636"/>
              <a:ext cx="17476" cy="17393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5" y="0"/>
                  </a:moveTo>
                  <a:cubicBezTo>
                    <a:pt x="47" y="0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09" y="163"/>
                    <a:pt x="209" y="105"/>
                  </a:cubicBezTo>
                  <a:cubicBezTo>
                    <a:pt x="209" y="47"/>
                    <a:pt x="163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7544782" y="1386972"/>
              <a:ext cx="43441" cy="37283"/>
            </a:xfrm>
            <a:custGeom>
              <a:avLst/>
              <a:gdLst/>
              <a:ahLst/>
              <a:cxnLst/>
              <a:rect l="l" t="t" r="r" b="b"/>
              <a:pathLst>
                <a:path w="522" h="448" extrusionOk="0">
                  <a:moveTo>
                    <a:pt x="299" y="0"/>
                  </a:moveTo>
                  <a:cubicBezTo>
                    <a:pt x="99" y="0"/>
                    <a:pt x="0" y="240"/>
                    <a:pt x="142" y="382"/>
                  </a:cubicBezTo>
                  <a:cubicBezTo>
                    <a:pt x="187" y="427"/>
                    <a:pt x="243" y="447"/>
                    <a:pt x="297" y="447"/>
                  </a:cubicBezTo>
                  <a:cubicBezTo>
                    <a:pt x="412" y="447"/>
                    <a:pt x="522" y="358"/>
                    <a:pt x="522" y="223"/>
                  </a:cubicBezTo>
                  <a:cubicBezTo>
                    <a:pt x="522" y="98"/>
                    <a:pt x="423" y="0"/>
                    <a:pt x="299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7560927" y="1396792"/>
              <a:ext cx="17726" cy="17476"/>
            </a:xfrm>
            <a:custGeom>
              <a:avLst/>
              <a:gdLst/>
              <a:ahLst/>
              <a:cxnLst/>
              <a:rect l="l" t="t" r="r" b="b"/>
              <a:pathLst>
                <a:path w="213" h="210" extrusionOk="0">
                  <a:moveTo>
                    <a:pt x="105" y="1"/>
                  </a:moveTo>
                  <a:cubicBezTo>
                    <a:pt x="47" y="1"/>
                    <a:pt x="1" y="47"/>
                    <a:pt x="1" y="105"/>
                  </a:cubicBezTo>
                  <a:cubicBezTo>
                    <a:pt x="1" y="163"/>
                    <a:pt x="47" y="209"/>
                    <a:pt x="105" y="209"/>
                  </a:cubicBezTo>
                  <a:cubicBezTo>
                    <a:pt x="163" y="209"/>
                    <a:pt x="212" y="163"/>
                    <a:pt x="212" y="105"/>
                  </a:cubicBezTo>
                  <a:cubicBezTo>
                    <a:pt x="212" y="47"/>
                    <a:pt x="163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380339" y="1229769"/>
              <a:ext cx="165941" cy="46603"/>
            </a:xfrm>
            <a:custGeom>
              <a:avLst/>
              <a:gdLst/>
              <a:ahLst/>
              <a:cxnLst/>
              <a:rect l="l" t="t" r="r" b="b"/>
              <a:pathLst>
                <a:path w="1994" h="560" extrusionOk="0">
                  <a:moveTo>
                    <a:pt x="383" y="0"/>
                  </a:moveTo>
                  <a:lnTo>
                    <a:pt x="1" y="389"/>
                  </a:lnTo>
                  <a:lnTo>
                    <a:pt x="1994" y="559"/>
                  </a:lnTo>
                  <a:lnTo>
                    <a:pt x="1780" y="2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7284469" y="1223943"/>
              <a:ext cx="136481" cy="15312"/>
            </a:xfrm>
            <a:custGeom>
              <a:avLst/>
              <a:gdLst/>
              <a:ahLst/>
              <a:cxnLst/>
              <a:rect l="l" t="t" r="r" b="b"/>
              <a:pathLst>
                <a:path w="1640" h="184" extrusionOk="0">
                  <a:moveTo>
                    <a:pt x="0" y="1"/>
                  </a:moveTo>
                  <a:lnTo>
                    <a:pt x="0" y="183"/>
                  </a:lnTo>
                  <a:lnTo>
                    <a:pt x="1640" y="183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7420867" y="1222279"/>
              <a:ext cx="110516" cy="16977"/>
            </a:xfrm>
            <a:custGeom>
              <a:avLst/>
              <a:gdLst/>
              <a:ahLst/>
              <a:cxnLst/>
              <a:rect l="l" t="t" r="r" b="b"/>
              <a:pathLst>
                <a:path w="1328" h="204" extrusionOk="0">
                  <a:moveTo>
                    <a:pt x="1249" y="1"/>
                  </a:moveTo>
                  <a:lnTo>
                    <a:pt x="1" y="21"/>
                  </a:lnTo>
                  <a:lnTo>
                    <a:pt x="1" y="203"/>
                  </a:lnTo>
                  <a:lnTo>
                    <a:pt x="1327" y="203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7284469" y="1215538"/>
              <a:ext cx="240423" cy="8488"/>
            </a:xfrm>
            <a:custGeom>
              <a:avLst/>
              <a:gdLst/>
              <a:ahLst/>
              <a:cxnLst/>
              <a:rect l="l" t="t" r="r" b="b"/>
              <a:pathLst>
                <a:path w="2889" h="102" extrusionOk="0">
                  <a:moveTo>
                    <a:pt x="1431" y="0"/>
                  </a:moveTo>
                  <a:lnTo>
                    <a:pt x="0" y="102"/>
                  </a:lnTo>
                  <a:lnTo>
                    <a:pt x="1640" y="102"/>
                  </a:lnTo>
                  <a:lnTo>
                    <a:pt x="2888" y="8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3"/>
          <p:cNvSpPr txBox="1">
            <a:spLocks noGrp="1"/>
          </p:cNvSpPr>
          <p:nvPr>
            <p:ph type="title" hasCustomPrompt="1"/>
          </p:nvPr>
        </p:nvSpPr>
        <p:spPr>
          <a:xfrm flipH="1">
            <a:off x="1087449" y="770588"/>
            <a:ext cx="988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"/>
          </p:nvPr>
        </p:nvSpPr>
        <p:spPr>
          <a:xfrm>
            <a:off x="400599" y="1685948"/>
            <a:ext cx="2361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2"/>
          </p:nvPr>
        </p:nvSpPr>
        <p:spPr>
          <a:xfrm>
            <a:off x="471549" y="1342263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082700" y="1478213"/>
            <a:ext cx="98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4"/>
          </p:nvPr>
        </p:nvSpPr>
        <p:spPr>
          <a:xfrm>
            <a:off x="2397050" y="2389150"/>
            <a:ext cx="23577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5"/>
          </p:nvPr>
        </p:nvSpPr>
        <p:spPr>
          <a:xfrm>
            <a:off x="2467850" y="2048138"/>
            <a:ext cx="221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076137" y="2180037"/>
            <a:ext cx="988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7"/>
          </p:nvPr>
        </p:nvSpPr>
        <p:spPr>
          <a:xfrm>
            <a:off x="4462187" y="3094325"/>
            <a:ext cx="22161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8"/>
          </p:nvPr>
        </p:nvSpPr>
        <p:spPr>
          <a:xfrm>
            <a:off x="4460237" y="2755011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7071357" y="2889364"/>
            <a:ext cx="98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13"/>
          </p:nvPr>
        </p:nvSpPr>
        <p:spPr>
          <a:xfrm>
            <a:off x="6385699" y="3800700"/>
            <a:ext cx="23577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4"/>
          </p:nvPr>
        </p:nvSpPr>
        <p:spPr>
          <a:xfrm>
            <a:off x="6456507" y="3460513"/>
            <a:ext cx="221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">
  <p:cSld name="CUSTOM_1_1_1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0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0"/>
          <p:cNvSpPr txBox="1">
            <a:spLocks noGrp="1"/>
          </p:cNvSpPr>
          <p:nvPr>
            <p:ph type="title"/>
          </p:nvPr>
        </p:nvSpPr>
        <p:spPr>
          <a:xfrm>
            <a:off x="933650" y="1729200"/>
            <a:ext cx="3076200" cy="5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2" name="Google Shape;502;p20"/>
          <p:cNvSpPr txBox="1">
            <a:spLocks noGrp="1"/>
          </p:cNvSpPr>
          <p:nvPr>
            <p:ph type="subTitle" idx="1"/>
          </p:nvPr>
        </p:nvSpPr>
        <p:spPr>
          <a:xfrm>
            <a:off x="1086625" y="2351038"/>
            <a:ext cx="29232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4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4"/>
          <p:cNvSpPr/>
          <p:nvPr/>
        </p:nvSpPr>
        <p:spPr>
          <a:xfrm>
            <a:off x="232750" y="1203563"/>
            <a:ext cx="3983015" cy="5975813"/>
          </a:xfrm>
          <a:custGeom>
            <a:avLst/>
            <a:gdLst/>
            <a:ahLst/>
            <a:cxnLst/>
            <a:rect l="l" t="t" r="r" b="b"/>
            <a:pathLst>
              <a:path w="138902" h="208398" extrusionOk="0">
                <a:moveTo>
                  <a:pt x="101452" y="0"/>
                </a:moveTo>
                <a:cubicBezTo>
                  <a:pt x="100874" y="0"/>
                  <a:pt x="100033" y="129"/>
                  <a:pt x="98964" y="397"/>
                </a:cubicBezTo>
                <a:cubicBezTo>
                  <a:pt x="94949" y="1383"/>
                  <a:pt x="78114" y="6877"/>
                  <a:pt x="65647" y="11948"/>
                </a:cubicBezTo>
                <a:cubicBezTo>
                  <a:pt x="41980" y="21739"/>
                  <a:pt x="19863" y="34981"/>
                  <a:pt x="0" y="51252"/>
                </a:cubicBezTo>
                <a:lnTo>
                  <a:pt x="0" y="208397"/>
                </a:lnTo>
                <a:lnTo>
                  <a:pt x="138901" y="208397"/>
                </a:lnTo>
                <a:lnTo>
                  <a:pt x="138901" y="134368"/>
                </a:lnTo>
                <a:lnTo>
                  <a:pt x="138831" y="134368"/>
                </a:lnTo>
                <a:cubicBezTo>
                  <a:pt x="131527" y="132474"/>
                  <a:pt x="127132" y="116284"/>
                  <a:pt x="118367" y="116284"/>
                </a:cubicBezTo>
                <a:cubicBezTo>
                  <a:pt x="115722" y="116284"/>
                  <a:pt x="112678" y="117759"/>
                  <a:pt x="109036" y="121548"/>
                </a:cubicBezTo>
                <a:cubicBezTo>
                  <a:pt x="108226" y="118026"/>
                  <a:pt x="105549" y="116371"/>
                  <a:pt x="102714" y="116371"/>
                </a:cubicBezTo>
                <a:cubicBezTo>
                  <a:pt x="99879" y="116371"/>
                  <a:pt x="96886" y="118026"/>
                  <a:pt x="95442" y="121126"/>
                </a:cubicBezTo>
                <a:cubicBezTo>
                  <a:pt x="92483" y="109997"/>
                  <a:pt x="96639" y="97177"/>
                  <a:pt x="81777" y="93444"/>
                </a:cubicBezTo>
                <a:cubicBezTo>
                  <a:pt x="79841" y="92943"/>
                  <a:pt x="77808" y="92713"/>
                  <a:pt x="75737" y="92713"/>
                </a:cubicBezTo>
                <a:cubicBezTo>
                  <a:pt x="69370" y="92713"/>
                  <a:pt x="62651" y="94886"/>
                  <a:pt x="57335" y="98022"/>
                </a:cubicBezTo>
                <a:cubicBezTo>
                  <a:pt x="54805" y="99549"/>
                  <a:pt x="53194" y="101400"/>
                  <a:pt x="51547" y="101400"/>
                </a:cubicBezTo>
                <a:cubicBezTo>
                  <a:pt x="50535" y="101400"/>
                  <a:pt x="49509" y="100701"/>
                  <a:pt x="48249" y="98797"/>
                </a:cubicBezTo>
                <a:cubicBezTo>
                  <a:pt x="45784" y="95064"/>
                  <a:pt x="50714" y="91401"/>
                  <a:pt x="44516" y="88936"/>
                </a:cubicBezTo>
                <a:cubicBezTo>
                  <a:pt x="43315" y="88504"/>
                  <a:pt x="42235" y="88356"/>
                  <a:pt x="41258" y="88356"/>
                </a:cubicBezTo>
                <a:cubicBezTo>
                  <a:pt x="39146" y="88356"/>
                  <a:pt x="37511" y="89045"/>
                  <a:pt x="36167" y="89045"/>
                </a:cubicBezTo>
                <a:cubicBezTo>
                  <a:pt x="34484" y="89045"/>
                  <a:pt x="33256" y="87963"/>
                  <a:pt x="32119" y="83090"/>
                </a:cubicBezTo>
                <a:cubicBezTo>
                  <a:pt x="30499" y="76046"/>
                  <a:pt x="21765" y="48223"/>
                  <a:pt x="100513" y="2158"/>
                </a:cubicBezTo>
                <a:cubicBezTo>
                  <a:pt x="102708" y="761"/>
                  <a:pt x="102854" y="0"/>
                  <a:pt x="1014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4"/>
          <p:cNvSpPr/>
          <p:nvPr/>
        </p:nvSpPr>
        <p:spPr>
          <a:xfrm>
            <a:off x="3559684" y="705500"/>
            <a:ext cx="888577" cy="335998"/>
          </a:xfrm>
          <a:custGeom>
            <a:avLst/>
            <a:gdLst/>
            <a:ahLst/>
            <a:cxnLst/>
            <a:rect l="l" t="t" r="r" b="b"/>
            <a:pathLst>
              <a:path w="3713" h="1404" extrusionOk="0">
                <a:moveTo>
                  <a:pt x="3479" y="1"/>
                </a:moveTo>
                <a:cubicBezTo>
                  <a:pt x="3100" y="1"/>
                  <a:pt x="2263" y="266"/>
                  <a:pt x="1852" y="467"/>
                </a:cubicBezTo>
                <a:cubicBezTo>
                  <a:pt x="1309" y="729"/>
                  <a:pt x="0" y="1204"/>
                  <a:pt x="59" y="1378"/>
                </a:cubicBezTo>
                <a:cubicBezTo>
                  <a:pt x="65" y="1395"/>
                  <a:pt x="92" y="1403"/>
                  <a:pt x="138" y="1403"/>
                </a:cubicBezTo>
                <a:cubicBezTo>
                  <a:pt x="461" y="1403"/>
                  <a:pt x="1675" y="1022"/>
                  <a:pt x="2472" y="768"/>
                </a:cubicBezTo>
                <a:cubicBezTo>
                  <a:pt x="3383" y="477"/>
                  <a:pt x="3713" y="322"/>
                  <a:pt x="3674" y="80"/>
                </a:cubicBezTo>
                <a:cubicBezTo>
                  <a:pt x="3665" y="24"/>
                  <a:pt x="3593" y="1"/>
                  <a:pt x="3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4"/>
          <p:cNvGrpSpPr/>
          <p:nvPr/>
        </p:nvGrpSpPr>
        <p:grpSpPr>
          <a:xfrm>
            <a:off x="4624178" y="447674"/>
            <a:ext cx="1030303" cy="245273"/>
            <a:chOff x="4294800" y="187900"/>
            <a:chExt cx="2283474" cy="543601"/>
          </a:xfrm>
        </p:grpSpPr>
        <p:sp>
          <p:nvSpPr>
            <p:cNvPr id="558" name="Google Shape;558;p24"/>
            <p:cNvSpPr/>
            <p:nvPr/>
          </p:nvSpPr>
          <p:spPr>
            <a:xfrm>
              <a:off x="5560418" y="457542"/>
              <a:ext cx="378709" cy="188491"/>
            </a:xfrm>
            <a:custGeom>
              <a:avLst/>
              <a:gdLst/>
              <a:ahLst/>
              <a:cxnLst/>
              <a:rect l="l" t="t" r="r" b="b"/>
              <a:pathLst>
                <a:path w="1316" h="655" extrusionOk="0">
                  <a:moveTo>
                    <a:pt x="1100" y="0"/>
                  </a:moveTo>
                  <a:cubicBezTo>
                    <a:pt x="999" y="0"/>
                    <a:pt x="641" y="36"/>
                    <a:pt x="203" y="225"/>
                  </a:cubicBezTo>
                  <a:cubicBezTo>
                    <a:pt x="148" y="251"/>
                    <a:pt x="90" y="277"/>
                    <a:pt x="38" y="309"/>
                  </a:cubicBezTo>
                  <a:cubicBezTo>
                    <a:pt x="6" y="326"/>
                    <a:pt x="0" y="364"/>
                    <a:pt x="6" y="405"/>
                  </a:cubicBezTo>
                  <a:cubicBezTo>
                    <a:pt x="12" y="445"/>
                    <a:pt x="20" y="486"/>
                    <a:pt x="29" y="523"/>
                  </a:cubicBezTo>
                  <a:cubicBezTo>
                    <a:pt x="41" y="558"/>
                    <a:pt x="49" y="596"/>
                    <a:pt x="78" y="607"/>
                  </a:cubicBezTo>
                  <a:cubicBezTo>
                    <a:pt x="90" y="613"/>
                    <a:pt x="125" y="622"/>
                    <a:pt x="133" y="625"/>
                  </a:cubicBezTo>
                  <a:cubicBezTo>
                    <a:pt x="177" y="634"/>
                    <a:pt x="220" y="636"/>
                    <a:pt x="264" y="639"/>
                  </a:cubicBezTo>
                  <a:cubicBezTo>
                    <a:pt x="338" y="650"/>
                    <a:pt x="413" y="655"/>
                    <a:pt x="489" y="655"/>
                  </a:cubicBezTo>
                  <a:cubicBezTo>
                    <a:pt x="539" y="655"/>
                    <a:pt x="589" y="653"/>
                    <a:pt x="640" y="648"/>
                  </a:cubicBezTo>
                  <a:cubicBezTo>
                    <a:pt x="692" y="645"/>
                    <a:pt x="747" y="639"/>
                    <a:pt x="802" y="634"/>
                  </a:cubicBezTo>
                  <a:cubicBezTo>
                    <a:pt x="860" y="625"/>
                    <a:pt x="918" y="613"/>
                    <a:pt x="979" y="602"/>
                  </a:cubicBezTo>
                  <a:cubicBezTo>
                    <a:pt x="1037" y="590"/>
                    <a:pt x="1104" y="570"/>
                    <a:pt x="1167" y="552"/>
                  </a:cubicBezTo>
                  <a:cubicBezTo>
                    <a:pt x="1188" y="544"/>
                    <a:pt x="1208" y="538"/>
                    <a:pt x="1228" y="532"/>
                  </a:cubicBezTo>
                  <a:cubicBezTo>
                    <a:pt x="1243" y="509"/>
                    <a:pt x="1315" y="477"/>
                    <a:pt x="1275" y="251"/>
                  </a:cubicBezTo>
                  <a:cubicBezTo>
                    <a:pt x="1231" y="22"/>
                    <a:pt x="1156" y="14"/>
                    <a:pt x="1127" y="2"/>
                  </a:cubicBezTo>
                  <a:cubicBezTo>
                    <a:pt x="1123" y="1"/>
                    <a:pt x="1114" y="0"/>
                    <a:pt x="1100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5870348" y="458117"/>
              <a:ext cx="68778" cy="151944"/>
            </a:xfrm>
            <a:custGeom>
              <a:avLst/>
              <a:gdLst/>
              <a:ahLst/>
              <a:cxnLst/>
              <a:rect l="l" t="t" r="r" b="b"/>
              <a:pathLst>
                <a:path w="239" h="528" extrusionOk="0">
                  <a:moveTo>
                    <a:pt x="50" y="0"/>
                  </a:moveTo>
                  <a:cubicBezTo>
                    <a:pt x="50" y="0"/>
                    <a:pt x="1" y="52"/>
                    <a:pt x="44" y="290"/>
                  </a:cubicBezTo>
                  <a:cubicBezTo>
                    <a:pt x="79" y="498"/>
                    <a:pt x="151" y="527"/>
                    <a:pt x="151" y="527"/>
                  </a:cubicBezTo>
                  <a:cubicBezTo>
                    <a:pt x="166" y="507"/>
                    <a:pt x="238" y="475"/>
                    <a:pt x="198" y="249"/>
                  </a:cubicBezTo>
                  <a:cubicBezTo>
                    <a:pt x="154" y="20"/>
                    <a:pt x="79" y="12"/>
                    <a:pt x="50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5887039" y="474520"/>
              <a:ext cx="40288" cy="118850"/>
            </a:xfrm>
            <a:custGeom>
              <a:avLst/>
              <a:gdLst/>
              <a:ahLst/>
              <a:cxnLst/>
              <a:rect l="l" t="t" r="r" b="b"/>
              <a:pathLst>
                <a:path w="140" h="413" extrusionOk="0">
                  <a:moveTo>
                    <a:pt x="38" y="1"/>
                  </a:moveTo>
                  <a:cubicBezTo>
                    <a:pt x="37" y="1"/>
                    <a:pt x="36" y="1"/>
                    <a:pt x="35" y="1"/>
                  </a:cubicBezTo>
                  <a:cubicBezTo>
                    <a:pt x="6" y="4"/>
                    <a:pt x="1" y="99"/>
                    <a:pt x="21" y="215"/>
                  </a:cubicBezTo>
                  <a:cubicBezTo>
                    <a:pt x="41" y="326"/>
                    <a:pt x="80" y="412"/>
                    <a:pt x="106" y="412"/>
                  </a:cubicBezTo>
                  <a:cubicBezTo>
                    <a:pt x="107" y="412"/>
                    <a:pt x="107" y="412"/>
                    <a:pt x="108" y="412"/>
                  </a:cubicBezTo>
                  <a:cubicBezTo>
                    <a:pt x="137" y="407"/>
                    <a:pt x="140" y="311"/>
                    <a:pt x="119" y="198"/>
                  </a:cubicBezTo>
                  <a:cubicBezTo>
                    <a:pt x="100" y="86"/>
                    <a:pt x="64" y="1"/>
                    <a:pt x="38" y="1"/>
                  </a:cubicBez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4509190" y="187900"/>
              <a:ext cx="2069084" cy="449788"/>
            </a:xfrm>
            <a:custGeom>
              <a:avLst/>
              <a:gdLst/>
              <a:ahLst/>
              <a:cxnLst/>
              <a:rect l="l" t="t" r="r" b="b"/>
              <a:pathLst>
                <a:path w="7190" h="1563" extrusionOk="0">
                  <a:moveTo>
                    <a:pt x="733" y="1"/>
                  </a:moveTo>
                  <a:cubicBezTo>
                    <a:pt x="455" y="12"/>
                    <a:pt x="0" y="253"/>
                    <a:pt x="0" y="253"/>
                  </a:cubicBezTo>
                  <a:lnTo>
                    <a:pt x="21" y="319"/>
                  </a:lnTo>
                  <a:lnTo>
                    <a:pt x="299" y="366"/>
                  </a:lnTo>
                  <a:lnTo>
                    <a:pt x="780" y="1278"/>
                  </a:lnTo>
                  <a:lnTo>
                    <a:pt x="768" y="1284"/>
                  </a:lnTo>
                  <a:cubicBezTo>
                    <a:pt x="751" y="1295"/>
                    <a:pt x="742" y="1319"/>
                    <a:pt x="751" y="1342"/>
                  </a:cubicBezTo>
                  <a:lnTo>
                    <a:pt x="765" y="1371"/>
                  </a:lnTo>
                  <a:cubicBezTo>
                    <a:pt x="1374" y="1548"/>
                    <a:pt x="2245" y="1550"/>
                    <a:pt x="2298" y="1550"/>
                  </a:cubicBezTo>
                  <a:cubicBezTo>
                    <a:pt x="2299" y="1550"/>
                    <a:pt x="2300" y="1550"/>
                    <a:pt x="2300" y="1550"/>
                  </a:cubicBezTo>
                  <a:cubicBezTo>
                    <a:pt x="2300" y="1550"/>
                    <a:pt x="2863" y="1562"/>
                    <a:pt x="3028" y="1562"/>
                  </a:cubicBezTo>
                  <a:cubicBezTo>
                    <a:pt x="3045" y="1562"/>
                    <a:pt x="3057" y="1562"/>
                    <a:pt x="3065" y="1562"/>
                  </a:cubicBezTo>
                  <a:cubicBezTo>
                    <a:pt x="4337" y="1504"/>
                    <a:pt x="4499" y="1420"/>
                    <a:pt x="4858" y="1252"/>
                  </a:cubicBezTo>
                  <a:cubicBezTo>
                    <a:pt x="5116" y="1136"/>
                    <a:pt x="5391" y="1055"/>
                    <a:pt x="5672" y="1011"/>
                  </a:cubicBezTo>
                  <a:cubicBezTo>
                    <a:pt x="6883" y="809"/>
                    <a:pt x="6874" y="722"/>
                    <a:pt x="6923" y="704"/>
                  </a:cubicBezTo>
                  <a:cubicBezTo>
                    <a:pt x="6970" y="687"/>
                    <a:pt x="7190" y="551"/>
                    <a:pt x="7158" y="522"/>
                  </a:cubicBezTo>
                  <a:cubicBezTo>
                    <a:pt x="7077" y="435"/>
                    <a:pt x="6616" y="290"/>
                    <a:pt x="6616" y="290"/>
                  </a:cubicBezTo>
                  <a:cubicBezTo>
                    <a:pt x="6451" y="142"/>
                    <a:pt x="6246" y="105"/>
                    <a:pt x="6076" y="105"/>
                  </a:cubicBezTo>
                  <a:cubicBezTo>
                    <a:pt x="5936" y="105"/>
                    <a:pt x="5820" y="130"/>
                    <a:pt x="5771" y="140"/>
                  </a:cubicBezTo>
                  <a:lnTo>
                    <a:pt x="2683" y="693"/>
                  </a:lnTo>
                  <a:cubicBezTo>
                    <a:pt x="2465" y="733"/>
                    <a:pt x="2005" y="771"/>
                    <a:pt x="1785" y="786"/>
                  </a:cubicBezTo>
                  <a:cubicBezTo>
                    <a:pt x="1738" y="793"/>
                    <a:pt x="1697" y="796"/>
                    <a:pt x="1661" y="796"/>
                  </a:cubicBezTo>
                  <a:cubicBezTo>
                    <a:pt x="1469" y="796"/>
                    <a:pt x="1403" y="708"/>
                    <a:pt x="1373" y="684"/>
                  </a:cubicBezTo>
                  <a:cubicBezTo>
                    <a:pt x="1342" y="652"/>
                    <a:pt x="997" y="270"/>
                    <a:pt x="997" y="270"/>
                  </a:cubicBezTo>
                  <a:cubicBezTo>
                    <a:pt x="974" y="206"/>
                    <a:pt x="948" y="142"/>
                    <a:pt x="916" y="82"/>
                  </a:cubicBezTo>
                  <a:cubicBezTo>
                    <a:pt x="887" y="35"/>
                    <a:pt x="849" y="6"/>
                    <a:pt x="733" y="1"/>
                  </a:cubicBezTo>
                  <a:close/>
                </a:path>
              </a:pathLst>
            </a:custGeom>
            <a:solidFill>
              <a:srgbClr val="F9C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4725018" y="292937"/>
              <a:ext cx="1844909" cy="346478"/>
            </a:xfrm>
            <a:custGeom>
              <a:avLst/>
              <a:gdLst/>
              <a:ahLst/>
              <a:cxnLst/>
              <a:rect l="l" t="t" r="r" b="b"/>
              <a:pathLst>
                <a:path w="6411" h="1204" extrusionOk="0">
                  <a:moveTo>
                    <a:pt x="6069" y="1"/>
                  </a:moveTo>
                  <a:lnTo>
                    <a:pt x="6069" y="1"/>
                  </a:lnTo>
                  <a:cubicBezTo>
                    <a:pt x="6069" y="1"/>
                    <a:pt x="6385" y="145"/>
                    <a:pt x="6362" y="174"/>
                  </a:cubicBezTo>
                  <a:cubicBezTo>
                    <a:pt x="6286" y="215"/>
                    <a:pt x="6052" y="339"/>
                    <a:pt x="5394" y="455"/>
                  </a:cubicBezTo>
                  <a:lnTo>
                    <a:pt x="4398" y="635"/>
                  </a:lnTo>
                  <a:cubicBezTo>
                    <a:pt x="4296" y="652"/>
                    <a:pt x="4152" y="771"/>
                    <a:pt x="3926" y="812"/>
                  </a:cubicBezTo>
                  <a:cubicBezTo>
                    <a:pt x="3703" y="852"/>
                    <a:pt x="2784" y="977"/>
                    <a:pt x="2454" y="1035"/>
                  </a:cubicBezTo>
                  <a:cubicBezTo>
                    <a:pt x="2034" y="1116"/>
                    <a:pt x="1634" y="1095"/>
                    <a:pt x="1041" y="1119"/>
                  </a:cubicBezTo>
                  <a:lnTo>
                    <a:pt x="1" y="980"/>
                  </a:lnTo>
                  <a:lnTo>
                    <a:pt x="1" y="980"/>
                  </a:lnTo>
                  <a:lnTo>
                    <a:pt x="15" y="1011"/>
                  </a:lnTo>
                  <a:cubicBezTo>
                    <a:pt x="644" y="1191"/>
                    <a:pt x="1547" y="1191"/>
                    <a:pt x="1547" y="1191"/>
                  </a:cubicBezTo>
                  <a:cubicBezTo>
                    <a:pt x="1547" y="1191"/>
                    <a:pt x="2112" y="1203"/>
                    <a:pt x="2278" y="1203"/>
                  </a:cubicBezTo>
                  <a:cubicBezTo>
                    <a:pt x="2295" y="1203"/>
                    <a:pt x="2307" y="1203"/>
                    <a:pt x="2315" y="1203"/>
                  </a:cubicBezTo>
                  <a:cubicBezTo>
                    <a:pt x="3587" y="1142"/>
                    <a:pt x="3749" y="1058"/>
                    <a:pt x="4108" y="893"/>
                  </a:cubicBezTo>
                  <a:cubicBezTo>
                    <a:pt x="4366" y="774"/>
                    <a:pt x="4641" y="690"/>
                    <a:pt x="4922" y="646"/>
                  </a:cubicBezTo>
                  <a:cubicBezTo>
                    <a:pt x="6133" y="444"/>
                    <a:pt x="6124" y="357"/>
                    <a:pt x="6173" y="339"/>
                  </a:cubicBezTo>
                  <a:cubicBezTo>
                    <a:pt x="6255" y="299"/>
                    <a:pt x="6333" y="250"/>
                    <a:pt x="6399" y="186"/>
                  </a:cubicBezTo>
                  <a:cubicBezTo>
                    <a:pt x="6405" y="180"/>
                    <a:pt x="6408" y="177"/>
                    <a:pt x="6411" y="169"/>
                  </a:cubicBezTo>
                  <a:lnTo>
                    <a:pt x="6411" y="166"/>
                  </a:lnTo>
                  <a:cubicBezTo>
                    <a:pt x="6411" y="166"/>
                    <a:pt x="6411" y="163"/>
                    <a:pt x="6411" y="163"/>
                  </a:cubicBezTo>
                  <a:cubicBezTo>
                    <a:pt x="6411" y="163"/>
                    <a:pt x="6408" y="163"/>
                    <a:pt x="6408" y="160"/>
                  </a:cubicBezTo>
                  <a:cubicBezTo>
                    <a:pt x="6362" y="113"/>
                    <a:pt x="6202" y="50"/>
                    <a:pt x="6069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4509190" y="187900"/>
              <a:ext cx="642884" cy="367773"/>
            </a:xfrm>
            <a:custGeom>
              <a:avLst/>
              <a:gdLst/>
              <a:ahLst/>
              <a:cxnLst/>
              <a:rect l="l" t="t" r="r" b="b"/>
              <a:pathLst>
                <a:path w="2234" h="1278" extrusionOk="0">
                  <a:moveTo>
                    <a:pt x="736" y="1"/>
                  </a:moveTo>
                  <a:cubicBezTo>
                    <a:pt x="458" y="12"/>
                    <a:pt x="0" y="253"/>
                    <a:pt x="0" y="253"/>
                  </a:cubicBezTo>
                  <a:lnTo>
                    <a:pt x="21" y="319"/>
                  </a:lnTo>
                  <a:lnTo>
                    <a:pt x="299" y="366"/>
                  </a:lnTo>
                  <a:lnTo>
                    <a:pt x="777" y="1278"/>
                  </a:lnTo>
                  <a:cubicBezTo>
                    <a:pt x="777" y="1278"/>
                    <a:pt x="1637" y="893"/>
                    <a:pt x="2234" y="748"/>
                  </a:cubicBezTo>
                  <a:lnTo>
                    <a:pt x="2234" y="748"/>
                  </a:lnTo>
                  <a:cubicBezTo>
                    <a:pt x="2066" y="765"/>
                    <a:pt x="1895" y="780"/>
                    <a:pt x="1788" y="786"/>
                  </a:cubicBezTo>
                  <a:cubicBezTo>
                    <a:pt x="1741" y="793"/>
                    <a:pt x="1699" y="796"/>
                    <a:pt x="1662" y="796"/>
                  </a:cubicBezTo>
                  <a:cubicBezTo>
                    <a:pt x="1469" y="796"/>
                    <a:pt x="1403" y="708"/>
                    <a:pt x="1373" y="684"/>
                  </a:cubicBezTo>
                  <a:cubicBezTo>
                    <a:pt x="1342" y="652"/>
                    <a:pt x="997" y="270"/>
                    <a:pt x="997" y="270"/>
                  </a:cubicBezTo>
                  <a:cubicBezTo>
                    <a:pt x="974" y="206"/>
                    <a:pt x="948" y="142"/>
                    <a:pt x="916" y="82"/>
                  </a:cubicBezTo>
                  <a:cubicBezTo>
                    <a:pt x="887" y="35"/>
                    <a:pt x="849" y="6"/>
                    <a:pt x="736" y="1"/>
                  </a:cubicBezTo>
                  <a:close/>
                </a:path>
              </a:pathLst>
            </a:custGeom>
            <a:solidFill>
              <a:srgbClr val="F9C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4509190" y="242864"/>
              <a:ext cx="643747" cy="312809"/>
            </a:xfrm>
            <a:custGeom>
              <a:avLst/>
              <a:gdLst/>
              <a:ahLst/>
              <a:cxnLst/>
              <a:rect l="l" t="t" r="r" b="b"/>
              <a:pathLst>
                <a:path w="2237" h="1087" extrusionOk="0">
                  <a:moveTo>
                    <a:pt x="890" y="1"/>
                  </a:moveTo>
                  <a:lnTo>
                    <a:pt x="290" y="111"/>
                  </a:lnTo>
                  <a:lnTo>
                    <a:pt x="50" y="73"/>
                  </a:lnTo>
                  <a:lnTo>
                    <a:pt x="41" y="41"/>
                  </a:lnTo>
                  <a:lnTo>
                    <a:pt x="0" y="59"/>
                  </a:lnTo>
                  <a:lnTo>
                    <a:pt x="21" y="128"/>
                  </a:lnTo>
                  <a:lnTo>
                    <a:pt x="113" y="143"/>
                  </a:lnTo>
                  <a:lnTo>
                    <a:pt x="299" y="175"/>
                  </a:lnTo>
                  <a:lnTo>
                    <a:pt x="345" y="264"/>
                  </a:lnTo>
                  <a:lnTo>
                    <a:pt x="780" y="1087"/>
                  </a:lnTo>
                  <a:cubicBezTo>
                    <a:pt x="780" y="1087"/>
                    <a:pt x="1640" y="702"/>
                    <a:pt x="2237" y="557"/>
                  </a:cubicBezTo>
                  <a:lnTo>
                    <a:pt x="2237" y="557"/>
                  </a:lnTo>
                  <a:cubicBezTo>
                    <a:pt x="2147" y="568"/>
                    <a:pt x="2060" y="574"/>
                    <a:pt x="1982" y="580"/>
                  </a:cubicBezTo>
                  <a:cubicBezTo>
                    <a:pt x="1666" y="679"/>
                    <a:pt x="1330" y="812"/>
                    <a:pt x="1095" y="907"/>
                  </a:cubicBezTo>
                  <a:cubicBezTo>
                    <a:pt x="1055" y="923"/>
                    <a:pt x="1014" y="931"/>
                    <a:pt x="972" y="931"/>
                  </a:cubicBezTo>
                  <a:cubicBezTo>
                    <a:pt x="842" y="931"/>
                    <a:pt x="714" y="854"/>
                    <a:pt x="643" y="719"/>
                  </a:cubicBezTo>
                  <a:lnTo>
                    <a:pt x="455" y="363"/>
                  </a:lnTo>
                  <a:cubicBezTo>
                    <a:pt x="420" y="299"/>
                    <a:pt x="441" y="221"/>
                    <a:pt x="501" y="186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6253947" y="237109"/>
              <a:ext cx="159426" cy="63022"/>
            </a:xfrm>
            <a:custGeom>
              <a:avLst/>
              <a:gdLst/>
              <a:ahLst/>
              <a:cxnLst/>
              <a:rect l="l" t="t" r="r" b="b"/>
              <a:pathLst>
                <a:path w="554" h="219" extrusionOk="0">
                  <a:moveTo>
                    <a:pt x="362" y="0"/>
                  </a:moveTo>
                  <a:cubicBezTo>
                    <a:pt x="356" y="0"/>
                    <a:pt x="200" y="38"/>
                    <a:pt x="0" y="64"/>
                  </a:cubicBezTo>
                  <a:lnTo>
                    <a:pt x="139" y="206"/>
                  </a:lnTo>
                  <a:cubicBezTo>
                    <a:pt x="146" y="213"/>
                    <a:pt x="157" y="218"/>
                    <a:pt x="168" y="218"/>
                  </a:cubicBezTo>
                  <a:cubicBezTo>
                    <a:pt x="170" y="218"/>
                    <a:pt x="172" y="218"/>
                    <a:pt x="174" y="218"/>
                  </a:cubicBezTo>
                  <a:cubicBezTo>
                    <a:pt x="243" y="209"/>
                    <a:pt x="478" y="171"/>
                    <a:pt x="553" y="119"/>
                  </a:cubicBezTo>
                  <a:cubicBezTo>
                    <a:pt x="498" y="70"/>
                    <a:pt x="432" y="29"/>
                    <a:pt x="362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5977111" y="328045"/>
              <a:ext cx="71943" cy="67627"/>
            </a:xfrm>
            <a:custGeom>
              <a:avLst/>
              <a:gdLst/>
              <a:ahLst/>
              <a:cxnLst/>
              <a:rect l="l" t="t" r="r" b="b"/>
              <a:pathLst>
                <a:path w="250" h="235" extrusionOk="0">
                  <a:moveTo>
                    <a:pt x="180" y="0"/>
                  </a:moveTo>
                  <a:lnTo>
                    <a:pt x="35" y="26"/>
                  </a:lnTo>
                  <a:cubicBezTo>
                    <a:pt x="15" y="32"/>
                    <a:pt x="0" y="55"/>
                    <a:pt x="9" y="78"/>
                  </a:cubicBezTo>
                  <a:lnTo>
                    <a:pt x="27" y="194"/>
                  </a:lnTo>
                  <a:cubicBezTo>
                    <a:pt x="29" y="217"/>
                    <a:pt x="50" y="235"/>
                    <a:pt x="73" y="235"/>
                  </a:cubicBezTo>
                  <a:lnTo>
                    <a:pt x="215" y="212"/>
                  </a:lnTo>
                  <a:cubicBezTo>
                    <a:pt x="235" y="203"/>
                    <a:pt x="250" y="180"/>
                    <a:pt x="244" y="157"/>
                  </a:cubicBezTo>
                  <a:lnTo>
                    <a:pt x="223" y="41"/>
                  </a:lnTo>
                  <a:cubicBezTo>
                    <a:pt x="221" y="18"/>
                    <a:pt x="203" y="0"/>
                    <a:pt x="180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6088766" y="285742"/>
              <a:ext cx="77123" cy="139282"/>
            </a:xfrm>
            <a:custGeom>
              <a:avLst/>
              <a:gdLst/>
              <a:ahLst/>
              <a:cxnLst/>
              <a:rect l="l" t="t" r="r" b="b"/>
              <a:pathLst>
                <a:path w="268" h="484" extrusionOk="0">
                  <a:moveTo>
                    <a:pt x="169" y="1"/>
                  </a:moveTo>
                  <a:cubicBezTo>
                    <a:pt x="166" y="1"/>
                    <a:pt x="163" y="1"/>
                    <a:pt x="160" y="2"/>
                  </a:cubicBezTo>
                  <a:lnTo>
                    <a:pt x="30" y="23"/>
                  </a:lnTo>
                  <a:cubicBezTo>
                    <a:pt x="12" y="26"/>
                    <a:pt x="1" y="43"/>
                    <a:pt x="3" y="60"/>
                  </a:cubicBezTo>
                  <a:lnTo>
                    <a:pt x="70" y="457"/>
                  </a:lnTo>
                  <a:cubicBezTo>
                    <a:pt x="73" y="473"/>
                    <a:pt x="87" y="484"/>
                    <a:pt x="102" y="484"/>
                  </a:cubicBezTo>
                  <a:cubicBezTo>
                    <a:pt x="104" y="484"/>
                    <a:pt x="106" y="483"/>
                    <a:pt x="108" y="483"/>
                  </a:cubicBezTo>
                  <a:lnTo>
                    <a:pt x="238" y="463"/>
                  </a:lnTo>
                  <a:cubicBezTo>
                    <a:pt x="256" y="460"/>
                    <a:pt x="267" y="443"/>
                    <a:pt x="267" y="425"/>
                  </a:cubicBezTo>
                  <a:lnTo>
                    <a:pt x="200" y="28"/>
                  </a:lnTo>
                  <a:cubicBezTo>
                    <a:pt x="196" y="12"/>
                    <a:pt x="183" y="1"/>
                    <a:pt x="169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5160128" y="448621"/>
              <a:ext cx="77986" cy="139857"/>
            </a:xfrm>
            <a:custGeom>
              <a:avLst/>
              <a:gdLst/>
              <a:ahLst/>
              <a:cxnLst/>
              <a:rect l="l" t="t" r="r" b="b"/>
              <a:pathLst>
                <a:path w="271" h="486" extrusionOk="0">
                  <a:moveTo>
                    <a:pt x="165" y="1"/>
                  </a:moveTo>
                  <a:cubicBezTo>
                    <a:pt x="164" y="1"/>
                    <a:pt x="162" y="1"/>
                    <a:pt x="160" y="1"/>
                  </a:cubicBezTo>
                  <a:lnTo>
                    <a:pt x="30" y="24"/>
                  </a:lnTo>
                  <a:cubicBezTo>
                    <a:pt x="12" y="27"/>
                    <a:pt x="1" y="42"/>
                    <a:pt x="4" y="59"/>
                  </a:cubicBezTo>
                  <a:lnTo>
                    <a:pt x="70" y="459"/>
                  </a:lnTo>
                  <a:cubicBezTo>
                    <a:pt x="73" y="474"/>
                    <a:pt x="87" y="485"/>
                    <a:pt x="102" y="485"/>
                  </a:cubicBezTo>
                  <a:cubicBezTo>
                    <a:pt x="104" y="485"/>
                    <a:pt x="106" y="485"/>
                    <a:pt x="108" y="485"/>
                  </a:cubicBezTo>
                  <a:lnTo>
                    <a:pt x="238" y="462"/>
                  </a:lnTo>
                  <a:cubicBezTo>
                    <a:pt x="256" y="459"/>
                    <a:pt x="270" y="444"/>
                    <a:pt x="267" y="427"/>
                  </a:cubicBezTo>
                  <a:lnTo>
                    <a:pt x="201" y="27"/>
                  </a:lnTo>
                  <a:cubicBezTo>
                    <a:pt x="195" y="12"/>
                    <a:pt x="181" y="1"/>
                    <a:pt x="165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5878693" y="345311"/>
              <a:ext cx="71080" cy="67051"/>
            </a:xfrm>
            <a:custGeom>
              <a:avLst/>
              <a:gdLst/>
              <a:ahLst/>
              <a:cxnLst/>
              <a:rect l="l" t="t" r="r" b="b"/>
              <a:pathLst>
                <a:path w="247" h="233" extrusionOk="0">
                  <a:moveTo>
                    <a:pt x="182" y="1"/>
                  </a:moveTo>
                  <a:cubicBezTo>
                    <a:pt x="181" y="1"/>
                    <a:pt x="179" y="1"/>
                    <a:pt x="177" y="1"/>
                  </a:cubicBezTo>
                  <a:lnTo>
                    <a:pt x="35" y="24"/>
                  </a:lnTo>
                  <a:cubicBezTo>
                    <a:pt x="12" y="30"/>
                    <a:pt x="1" y="53"/>
                    <a:pt x="6" y="76"/>
                  </a:cubicBezTo>
                  <a:lnTo>
                    <a:pt x="27" y="192"/>
                  </a:lnTo>
                  <a:cubicBezTo>
                    <a:pt x="27" y="215"/>
                    <a:pt x="47" y="233"/>
                    <a:pt x="70" y="233"/>
                  </a:cubicBezTo>
                  <a:lnTo>
                    <a:pt x="212" y="210"/>
                  </a:lnTo>
                  <a:cubicBezTo>
                    <a:pt x="235" y="201"/>
                    <a:pt x="247" y="178"/>
                    <a:pt x="241" y="155"/>
                  </a:cubicBezTo>
                  <a:lnTo>
                    <a:pt x="221" y="39"/>
                  </a:lnTo>
                  <a:cubicBezTo>
                    <a:pt x="221" y="17"/>
                    <a:pt x="203" y="1"/>
                    <a:pt x="182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5779412" y="362002"/>
              <a:ext cx="72231" cy="67051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185" y="1"/>
                  </a:moveTo>
                  <a:cubicBezTo>
                    <a:pt x="183" y="1"/>
                    <a:pt x="182" y="1"/>
                    <a:pt x="181" y="1"/>
                  </a:cubicBezTo>
                  <a:lnTo>
                    <a:pt x="36" y="24"/>
                  </a:lnTo>
                  <a:cubicBezTo>
                    <a:pt x="15" y="30"/>
                    <a:pt x="1" y="53"/>
                    <a:pt x="10" y="76"/>
                  </a:cubicBezTo>
                  <a:lnTo>
                    <a:pt x="27" y="192"/>
                  </a:lnTo>
                  <a:cubicBezTo>
                    <a:pt x="30" y="215"/>
                    <a:pt x="50" y="233"/>
                    <a:pt x="73" y="233"/>
                  </a:cubicBezTo>
                  <a:lnTo>
                    <a:pt x="215" y="210"/>
                  </a:lnTo>
                  <a:cubicBezTo>
                    <a:pt x="236" y="201"/>
                    <a:pt x="250" y="178"/>
                    <a:pt x="244" y="157"/>
                  </a:cubicBezTo>
                  <a:lnTo>
                    <a:pt x="224" y="42"/>
                  </a:lnTo>
                  <a:cubicBezTo>
                    <a:pt x="221" y="20"/>
                    <a:pt x="206" y="1"/>
                    <a:pt x="185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5681282" y="378692"/>
              <a:ext cx="71080" cy="67051"/>
            </a:xfrm>
            <a:custGeom>
              <a:avLst/>
              <a:gdLst/>
              <a:ahLst/>
              <a:cxnLst/>
              <a:rect l="l" t="t" r="r" b="b"/>
              <a:pathLst>
                <a:path w="247" h="233" extrusionOk="0">
                  <a:moveTo>
                    <a:pt x="177" y="1"/>
                  </a:moveTo>
                  <a:lnTo>
                    <a:pt x="35" y="24"/>
                  </a:lnTo>
                  <a:cubicBezTo>
                    <a:pt x="12" y="33"/>
                    <a:pt x="0" y="56"/>
                    <a:pt x="6" y="76"/>
                  </a:cubicBezTo>
                  <a:lnTo>
                    <a:pt x="26" y="192"/>
                  </a:lnTo>
                  <a:cubicBezTo>
                    <a:pt x="26" y="214"/>
                    <a:pt x="44" y="233"/>
                    <a:pt x="65" y="233"/>
                  </a:cubicBezTo>
                  <a:cubicBezTo>
                    <a:pt x="67" y="233"/>
                    <a:pt x="68" y="233"/>
                    <a:pt x="70" y="233"/>
                  </a:cubicBezTo>
                  <a:lnTo>
                    <a:pt x="212" y="209"/>
                  </a:lnTo>
                  <a:cubicBezTo>
                    <a:pt x="235" y="201"/>
                    <a:pt x="246" y="178"/>
                    <a:pt x="241" y="157"/>
                  </a:cubicBezTo>
                  <a:lnTo>
                    <a:pt x="220" y="41"/>
                  </a:lnTo>
                  <a:cubicBezTo>
                    <a:pt x="220" y="18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5582001" y="395383"/>
              <a:ext cx="71943" cy="67914"/>
            </a:xfrm>
            <a:custGeom>
              <a:avLst/>
              <a:gdLst/>
              <a:ahLst/>
              <a:cxnLst/>
              <a:rect l="l" t="t" r="r" b="b"/>
              <a:pathLst>
                <a:path w="250" h="236" extrusionOk="0">
                  <a:moveTo>
                    <a:pt x="180" y="1"/>
                  </a:moveTo>
                  <a:lnTo>
                    <a:pt x="35" y="24"/>
                  </a:lnTo>
                  <a:cubicBezTo>
                    <a:pt x="15" y="33"/>
                    <a:pt x="0" y="56"/>
                    <a:pt x="9" y="79"/>
                  </a:cubicBezTo>
                  <a:lnTo>
                    <a:pt x="26" y="195"/>
                  </a:lnTo>
                  <a:cubicBezTo>
                    <a:pt x="32" y="219"/>
                    <a:pt x="50" y="236"/>
                    <a:pt x="68" y="236"/>
                  </a:cubicBezTo>
                  <a:cubicBezTo>
                    <a:pt x="70" y="236"/>
                    <a:pt x="71" y="236"/>
                    <a:pt x="73" y="235"/>
                  </a:cubicBezTo>
                  <a:lnTo>
                    <a:pt x="215" y="209"/>
                  </a:lnTo>
                  <a:cubicBezTo>
                    <a:pt x="235" y="204"/>
                    <a:pt x="250" y="180"/>
                    <a:pt x="244" y="157"/>
                  </a:cubicBezTo>
                  <a:lnTo>
                    <a:pt x="223" y="41"/>
                  </a:lnTo>
                  <a:cubicBezTo>
                    <a:pt x="221" y="18"/>
                    <a:pt x="203" y="1"/>
                    <a:pt x="180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5483583" y="412074"/>
              <a:ext cx="71080" cy="67914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177" y="1"/>
                  </a:moveTo>
                  <a:lnTo>
                    <a:pt x="35" y="24"/>
                  </a:lnTo>
                  <a:cubicBezTo>
                    <a:pt x="12" y="33"/>
                    <a:pt x="1" y="56"/>
                    <a:pt x="6" y="79"/>
                  </a:cubicBezTo>
                  <a:lnTo>
                    <a:pt x="27" y="195"/>
                  </a:lnTo>
                  <a:cubicBezTo>
                    <a:pt x="27" y="218"/>
                    <a:pt x="47" y="235"/>
                    <a:pt x="70" y="235"/>
                  </a:cubicBezTo>
                  <a:lnTo>
                    <a:pt x="212" y="209"/>
                  </a:lnTo>
                  <a:cubicBezTo>
                    <a:pt x="235" y="204"/>
                    <a:pt x="247" y="180"/>
                    <a:pt x="241" y="157"/>
                  </a:cubicBezTo>
                  <a:lnTo>
                    <a:pt x="221" y="41"/>
                  </a:lnTo>
                  <a:cubicBezTo>
                    <a:pt x="221" y="18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5384302" y="428765"/>
              <a:ext cx="71943" cy="67914"/>
            </a:xfrm>
            <a:custGeom>
              <a:avLst/>
              <a:gdLst/>
              <a:ahLst/>
              <a:cxnLst/>
              <a:rect l="l" t="t" r="r" b="b"/>
              <a:pathLst>
                <a:path w="250" h="236" extrusionOk="0">
                  <a:moveTo>
                    <a:pt x="180" y="1"/>
                  </a:moveTo>
                  <a:lnTo>
                    <a:pt x="36" y="27"/>
                  </a:lnTo>
                  <a:cubicBezTo>
                    <a:pt x="15" y="33"/>
                    <a:pt x="1" y="56"/>
                    <a:pt x="10" y="79"/>
                  </a:cubicBezTo>
                  <a:lnTo>
                    <a:pt x="27" y="195"/>
                  </a:lnTo>
                  <a:cubicBezTo>
                    <a:pt x="30" y="218"/>
                    <a:pt x="47" y="235"/>
                    <a:pt x="73" y="235"/>
                  </a:cubicBezTo>
                  <a:lnTo>
                    <a:pt x="215" y="209"/>
                  </a:lnTo>
                  <a:cubicBezTo>
                    <a:pt x="236" y="203"/>
                    <a:pt x="250" y="180"/>
                    <a:pt x="244" y="157"/>
                  </a:cubicBezTo>
                  <a:lnTo>
                    <a:pt x="224" y="41"/>
                  </a:lnTo>
                  <a:cubicBezTo>
                    <a:pt x="221" y="18"/>
                    <a:pt x="204" y="1"/>
                    <a:pt x="180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5286172" y="444592"/>
              <a:ext cx="71080" cy="67914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177" y="1"/>
                  </a:moveTo>
                  <a:lnTo>
                    <a:pt x="35" y="27"/>
                  </a:lnTo>
                  <a:cubicBezTo>
                    <a:pt x="12" y="33"/>
                    <a:pt x="0" y="56"/>
                    <a:pt x="6" y="79"/>
                  </a:cubicBezTo>
                  <a:lnTo>
                    <a:pt x="26" y="195"/>
                  </a:lnTo>
                  <a:cubicBezTo>
                    <a:pt x="29" y="219"/>
                    <a:pt x="46" y="236"/>
                    <a:pt x="65" y="236"/>
                  </a:cubicBezTo>
                  <a:cubicBezTo>
                    <a:pt x="67" y="236"/>
                    <a:pt x="68" y="236"/>
                    <a:pt x="70" y="235"/>
                  </a:cubicBezTo>
                  <a:lnTo>
                    <a:pt x="212" y="209"/>
                  </a:lnTo>
                  <a:cubicBezTo>
                    <a:pt x="235" y="203"/>
                    <a:pt x="246" y="180"/>
                    <a:pt x="241" y="157"/>
                  </a:cubicBezTo>
                  <a:lnTo>
                    <a:pt x="220" y="41"/>
                  </a:lnTo>
                  <a:cubicBezTo>
                    <a:pt x="220" y="18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470346" y="542434"/>
              <a:ext cx="378709" cy="189067"/>
            </a:xfrm>
            <a:custGeom>
              <a:avLst/>
              <a:gdLst/>
              <a:ahLst/>
              <a:cxnLst/>
              <a:rect l="l" t="t" r="r" b="b"/>
              <a:pathLst>
                <a:path w="1316" h="657" extrusionOk="0">
                  <a:moveTo>
                    <a:pt x="1103" y="1"/>
                  </a:moveTo>
                  <a:cubicBezTo>
                    <a:pt x="1004" y="1"/>
                    <a:pt x="645" y="38"/>
                    <a:pt x="203" y="226"/>
                  </a:cubicBezTo>
                  <a:cubicBezTo>
                    <a:pt x="148" y="252"/>
                    <a:pt x="93" y="278"/>
                    <a:pt x="38" y="310"/>
                  </a:cubicBezTo>
                  <a:cubicBezTo>
                    <a:pt x="6" y="327"/>
                    <a:pt x="0" y="365"/>
                    <a:pt x="6" y="405"/>
                  </a:cubicBezTo>
                  <a:cubicBezTo>
                    <a:pt x="12" y="446"/>
                    <a:pt x="21" y="486"/>
                    <a:pt x="32" y="524"/>
                  </a:cubicBezTo>
                  <a:cubicBezTo>
                    <a:pt x="41" y="559"/>
                    <a:pt x="49" y="596"/>
                    <a:pt x="81" y="608"/>
                  </a:cubicBezTo>
                  <a:cubicBezTo>
                    <a:pt x="90" y="614"/>
                    <a:pt x="125" y="622"/>
                    <a:pt x="136" y="625"/>
                  </a:cubicBezTo>
                  <a:cubicBezTo>
                    <a:pt x="177" y="634"/>
                    <a:pt x="220" y="637"/>
                    <a:pt x="264" y="640"/>
                  </a:cubicBezTo>
                  <a:cubicBezTo>
                    <a:pt x="344" y="651"/>
                    <a:pt x="425" y="656"/>
                    <a:pt x="505" y="656"/>
                  </a:cubicBezTo>
                  <a:cubicBezTo>
                    <a:pt x="551" y="656"/>
                    <a:pt x="596" y="655"/>
                    <a:pt x="640" y="651"/>
                  </a:cubicBezTo>
                  <a:cubicBezTo>
                    <a:pt x="695" y="646"/>
                    <a:pt x="750" y="640"/>
                    <a:pt x="803" y="634"/>
                  </a:cubicBezTo>
                  <a:cubicBezTo>
                    <a:pt x="861" y="625"/>
                    <a:pt x="921" y="614"/>
                    <a:pt x="979" y="602"/>
                  </a:cubicBezTo>
                  <a:cubicBezTo>
                    <a:pt x="1037" y="591"/>
                    <a:pt x="1104" y="570"/>
                    <a:pt x="1168" y="553"/>
                  </a:cubicBezTo>
                  <a:cubicBezTo>
                    <a:pt x="1188" y="544"/>
                    <a:pt x="1208" y="538"/>
                    <a:pt x="1228" y="533"/>
                  </a:cubicBezTo>
                  <a:cubicBezTo>
                    <a:pt x="1243" y="509"/>
                    <a:pt x="1315" y="478"/>
                    <a:pt x="1275" y="252"/>
                  </a:cubicBezTo>
                  <a:cubicBezTo>
                    <a:pt x="1234" y="23"/>
                    <a:pt x="1159" y="14"/>
                    <a:pt x="1127" y="3"/>
                  </a:cubicBezTo>
                  <a:cubicBezTo>
                    <a:pt x="1123" y="2"/>
                    <a:pt x="1115" y="1"/>
                    <a:pt x="1103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5780275" y="543010"/>
              <a:ext cx="68778" cy="151944"/>
            </a:xfrm>
            <a:custGeom>
              <a:avLst/>
              <a:gdLst/>
              <a:ahLst/>
              <a:cxnLst/>
              <a:rect l="l" t="t" r="r" b="b"/>
              <a:pathLst>
                <a:path w="239" h="528" extrusionOk="0">
                  <a:moveTo>
                    <a:pt x="50" y="1"/>
                  </a:moveTo>
                  <a:cubicBezTo>
                    <a:pt x="50" y="1"/>
                    <a:pt x="1" y="53"/>
                    <a:pt x="44" y="290"/>
                  </a:cubicBezTo>
                  <a:cubicBezTo>
                    <a:pt x="82" y="499"/>
                    <a:pt x="151" y="528"/>
                    <a:pt x="151" y="528"/>
                  </a:cubicBezTo>
                  <a:cubicBezTo>
                    <a:pt x="166" y="507"/>
                    <a:pt x="238" y="476"/>
                    <a:pt x="198" y="250"/>
                  </a:cubicBezTo>
                  <a:cubicBezTo>
                    <a:pt x="157" y="21"/>
                    <a:pt x="82" y="12"/>
                    <a:pt x="50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5797830" y="558837"/>
              <a:ext cx="40288" cy="118850"/>
            </a:xfrm>
            <a:custGeom>
              <a:avLst/>
              <a:gdLst/>
              <a:ahLst/>
              <a:cxnLst/>
              <a:rect l="l" t="t" r="r" b="b"/>
              <a:pathLst>
                <a:path w="140" h="413" extrusionOk="0">
                  <a:moveTo>
                    <a:pt x="34" y="0"/>
                  </a:moveTo>
                  <a:cubicBezTo>
                    <a:pt x="33" y="0"/>
                    <a:pt x="33" y="1"/>
                    <a:pt x="33" y="1"/>
                  </a:cubicBezTo>
                  <a:cubicBezTo>
                    <a:pt x="6" y="6"/>
                    <a:pt x="1" y="102"/>
                    <a:pt x="21" y="215"/>
                  </a:cubicBezTo>
                  <a:cubicBezTo>
                    <a:pt x="41" y="324"/>
                    <a:pt x="77" y="412"/>
                    <a:pt x="105" y="412"/>
                  </a:cubicBezTo>
                  <a:cubicBezTo>
                    <a:pt x="106" y="412"/>
                    <a:pt x="107" y="412"/>
                    <a:pt x="108" y="412"/>
                  </a:cubicBezTo>
                  <a:cubicBezTo>
                    <a:pt x="134" y="409"/>
                    <a:pt x="140" y="311"/>
                    <a:pt x="119" y="198"/>
                  </a:cubicBezTo>
                  <a:cubicBezTo>
                    <a:pt x="99" y="86"/>
                    <a:pt x="60" y="0"/>
                    <a:pt x="34" y="0"/>
                  </a:cubicBezTo>
                  <a:close/>
                </a:path>
              </a:pathLst>
            </a:custGeom>
            <a:solidFill>
              <a:srgbClr val="0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4732500" y="460419"/>
              <a:ext cx="1126629" cy="237125"/>
            </a:xfrm>
            <a:custGeom>
              <a:avLst/>
              <a:gdLst/>
              <a:ahLst/>
              <a:cxnLst/>
              <a:rect l="l" t="t" r="r" b="b"/>
              <a:pathLst>
                <a:path w="3915" h="824" extrusionOk="0">
                  <a:moveTo>
                    <a:pt x="3634" y="0"/>
                  </a:moveTo>
                  <a:cubicBezTo>
                    <a:pt x="3392" y="0"/>
                    <a:pt x="3071" y="88"/>
                    <a:pt x="2747" y="230"/>
                  </a:cubicBezTo>
                  <a:cubicBezTo>
                    <a:pt x="2405" y="377"/>
                    <a:pt x="1" y="763"/>
                    <a:pt x="1" y="763"/>
                  </a:cubicBezTo>
                  <a:cubicBezTo>
                    <a:pt x="76" y="821"/>
                    <a:pt x="105" y="823"/>
                    <a:pt x="105" y="823"/>
                  </a:cubicBezTo>
                  <a:cubicBezTo>
                    <a:pt x="105" y="823"/>
                    <a:pt x="2921" y="592"/>
                    <a:pt x="3485" y="398"/>
                  </a:cubicBezTo>
                  <a:cubicBezTo>
                    <a:pt x="3485" y="398"/>
                    <a:pt x="3804" y="322"/>
                    <a:pt x="3856" y="253"/>
                  </a:cubicBezTo>
                  <a:cubicBezTo>
                    <a:pt x="3911" y="180"/>
                    <a:pt x="3914" y="9"/>
                    <a:pt x="3668" y="1"/>
                  </a:cubicBezTo>
                  <a:cubicBezTo>
                    <a:pt x="3657" y="0"/>
                    <a:pt x="3646" y="0"/>
                    <a:pt x="3634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4733363" y="473945"/>
              <a:ext cx="1123176" cy="223599"/>
            </a:xfrm>
            <a:custGeom>
              <a:avLst/>
              <a:gdLst/>
              <a:ahLst/>
              <a:cxnLst/>
              <a:rect l="l" t="t" r="r" b="b"/>
              <a:pathLst>
                <a:path w="3903" h="777" extrusionOk="0">
                  <a:moveTo>
                    <a:pt x="3827" y="0"/>
                  </a:moveTo>
                  <a:lnTo>
                    <a:pt x="3827" y="0"/>
                  </a:lnTo>
                  <a:cubicBezTo>
                    <a:pt x="3836" y="41"/>
                    <a:pt x="3824" y="84"/>
                    <a:pt x="3801" y="119"/>
                  </a:cubicBezTo>
                  <a:cubicBezTo>
                    <a:pt x="3746" y="191"/>
                    <a:pt x="3430" y="264"/>
                    <a:pt x="3430" y="264"/>
                  </a:cubicBezTo>
                  <a:cubicBezTo>
                    <a:pt x="2947" y="432"/>
                    <a:pt x="823" y="626"/>
                    <a:pt x="212" y="678"/>
                  </a:cubicBezTo>
                  <a:lnTo>
                    <a:pt x="1" y="716"/>
                  </a:lnTo>
                  <a:cubicBezTo>
                    <a:pt x="73" y="774"/>
                    <a:pt x="102" y="776"/>
                    <a:pt x="102" y="776"/>
                  </a:cubicBezTo>
                  <a:cubicBezTo>
                    <a:pt x="102" y="776"/>
                    <a:pt x="2918" y="545"/>
                    <a:pt x="3482" y="351"/>
                  </a:cubicBezTo>
                  <a:cubicBezTo>
                    <a:pt x="3482" y="351"/>
                    <a:pt x="3801" y="275"/>
                    <a:pt x="3853" y="206"/>
                  </a:cubicBezTo>
                  <a:cubicBezTo>
                    <a:pt x="3902" y="142"/>
                    <a:pt x="3891" y="49"/>
                    <a:pt x="3827" y="0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4294800" y="226461"/>
              <a:ext cx="482307" cy="83454"/>
            </a:xfrm>
            <a:custGeom>
              <a:avLst/>
              <a:gdLst/>
              <a:ahLst/>
              <a:cxnLst/>
              <a:rect l="l" t="t" r="r" b="b"/>
              <a:pathLst>
                <a:path w="1676" h="290" extrusionOk="0">
                  <a:moveTo>
                    <a:pt x="1503" y="1"/>
                  </a:moveTo>
                  <a:cubicBezTo>
                    <a:pt x="1288" y="1"/>
                    <a:pt x="865" y="63"/>
                    <a:pt x="771" y="84"/>
                  </a:cubicBezTo>
                  <a:lnTo>
                    <a:pt x="7" y="243"/>
                  </a:lnTo>
                  <a:cubicBezTo>
                    <a:pt x="1" y="243"/>
                    <a:pt x="4" y="260"/>
                    <a:pt x="10" y="263"/>
                  </a:cubicBezTo>
                  <a:lnTo>
                    <a:pt x="44" y="278"/>
                  </a:lnTo>
                  <a:cubicBezTo>
                    <a:pt x="70" y="287"/>
                    <a:pt x="97" y="289"/>
                    <a:pt x="123" y="289"/>
                  </a:cubicBezTo>
                  <a:cubicBezTo>
                    <a:pt x="334" y="278"/>
                    <a:pt x="1328" y="211"/>
                    <a:pt x="1577" y="75"/>
                  </a:cubicBezTo>
                  <a:cubicBezTo>
                    <a:pt x="1675" y="20"/>
                    <a:pt x="1621" y="1"/>
                    <a:pt x="1503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4294800" y="227900"/>
              <a:ext cx="473098" cy="82878"/>
            </a:xfrm>
            <a:custGeom>
              <a:avLst/>
              <a:gdLst/>
              <a:ahLst/>
              <a:cxnLst/>
              <a:rect l="l" t="t" r="r" b="b"/>
              <a:pathLst>
                <a:path w="1644" h="288" extrusionOk="0">
                  <a:moveTo>
                    <a:pt x="1594" y="1"/>
                  </a:moveTo>
                  <a:lnTo>
                    <a:pt x="1594" y="1"/>
                  </a:lnTo>
                  <a:cubicBezTo>
                    <a:pt x="1585" y="6"/>
                    <a:pt x="1574" y="15"/>
                    <a:pt x="1565" y="18"/>
                  </a:cubicBezTo>
                  <a:cubicBezTo>
                    <a:pt x="1316" y="157"/>
                    <a:pt x="322" y="224"/>
                    <a:pt x="114" y="235"/>
                  </a:cubicBezTo>
                  <a:cubicBezTo>
                    <a:pt x="108" y="236"/>
                    <a:pt x="103" y="236"/>
                    <a:pt x="97" y="236"/>
                  </a:cubicBezTo>
                  <a:cubicBezTo>
                    <a:pt x="81" y="236"/>
                    <a:pt x="65" y="234"/>
                    <a:pt x="50" y="229"/>
                  </a:cubicBezTo>
                  <a:lnTo>
                    <a:pt x="7" y="238"/>
                  </a:lnTo>
                  <a:cubicBezTo>
                    <a:pt x="1" y="238"/>
                    <a:pt x="4" y="258"/>
                    <a:pt x="10" y="261"/>
                  </a:cubicBezTo>
                  <a:lnTo>
                    <a:pt x="44" y="273"/>
                  </a:lnTo>
                  <a:cubicBezTo>
                    <a:pt x="70" y="282"/>
                    <a:pt x="97" y="287"/>
                    <a:pt x="125" y="287"/>
                  </a:cubicBezTo>
                  <a:cubicBezTo>
                    <a:pt x="334" y="273"/>
                    <a:pt x="1328" y="209"/>
                    <a:pt x="1577" y="70"/>
                  </a:cubicBezTo>
                  <a:cubicBezTo>
                    <a:pt x="1643" y="32"/>
                    <a:pt x="1638" y="9"/>
                    <a:pt x="1594" y="1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4434081" y="506463"/>
              <a:ext cx="368637" cy="200290"/>
            </a:xfrm>
            <a:custGeom>
              <a:avLst/>
              <a:gdLst/>
              <a:ahLst/>
              <a:cxnLst/>
              <a:rect l="l" t="t" r="r" b="b"/>
              <a:pathLst>
                <a:path w="1281" h="696" extrusionOk="0">
                  <a:moveTo>
                    <a:pt x="140" y="0"/>
                  </a:moveTo>
                  <a:lnTo>
                    <a:pt x="1" y="26"/>
                  </a:lnTo>
                  <a:lnTo>
                    <a:pt x="658" y="617"/>
                  </a:lnTo>
                  <a:cubicBezTo>
                    <a:pt x="710" y="666"/>
                    <a:pt x="783" y="695"/>
                    <a:pt x="858" y="695"/>
                  </a:cubicBezTo>
                  <a:cubicBezTo>
                    <a:pt x="1000" y="692"/>
                    <a:pt x="1142" y="678"/>
                    <a:pt x="1281" y="652"/>
                  </a:cubicBezTo>
                  <a:cubicBezTo>
                    <a:pt x="1281" y="652"/>
                    <a:pt x="1174" y="649"/>
                    <a:pt x="829" y="426"/>
                  </a:cubicBezTo>
                  <a:cubicBezTo>
                    <a:pt x="482" y="20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4698255" y="332073"/>
              <a:ext cx="127195" cy="127771"/>
            </a:xfrm>
            <a:custGeom>
              <a:avLst/>
              <a:gdLst/>
              <a:ahLst/>
              <a:cxnLst/>
              <a:rect l="l" t="t" r="r" b="b"/>
              <a:pathLst>
                <a:path w="442" h="444" extrusionOk="0">
                  <a:moveTo>
                    <a:pt x="125" y="1"/>
                  </a:moveTo>
                  <a:lnTo>
                    <a:pt x="149" y="169"/>
                  </a:lnTo>
                  <a:lnTo>
                    <a:pt x="1" y="250"/>
                  </a:lnTo>
                  <a:lnTo>
                    <a:pt x="166" y="279"/>
                  </a:lnTo>
                  <a:lnTo>
                    <a:pt x="195" y="444"/>
                  </a:lnTo>
                  <a:lnTo>
                    <a:pt x="276" y="296"/>
                  </a:lnTo>
                  <a:lnTo>
                    <a:pt x="441" y="316"/>
                  </a:lnTo>
                  <a:lnTo>
                    <a:pt x="325" y="198"/>
                  </a:lnTo>
                  <a:lnTo>
                    <a:pt x="398" y="44"/>
                  </a:lnTo>
                  <a:lnTo>
                    <a:pt x="247" y="11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_3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5"/>
          <p:cNvSpPr/>
          <p:nvPr/>
        </p:nvSpPr>
        <p:spPr>
          <a:xfrm>
            <a:off x="311700" y="305400"/>
            <a:ext cx="8520600" cy="453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5688850" y="2511136"/>
            <a:ext cx="2374139" cy="2283391"/>
          </a:xfrm>
          <a:custGeom>
            <a:avLst/>
            <a:gdLst/>
            <a:ahLst/>
            <a:cxnLst/>
            <a:rect l="l" t="t" r="r" b="b"/>
            <a:pathLst>
              <a:path w="18331" h="17631" extrusionOk="0">
                <a:moveTo>
                  <a:pt x="9510" y="0"/>
                </a:moveTo>
                <a:cubicBezTo>
                  <a:pt x="5943" y="0"/>
                  <a:pt x="2734" y="2142"/>
                  <a:pt x="1368" y="5438"/>
                </a:cubicBezTo>
                <a:cubicBezTo>
                  <a:pt x="1" y="8733"/>
                  <a:pt x="757" y="12523"/>
                  <a:pt x="3277" y="15044"/>
                </a:cubicBezTo>
                <a:cubicBezTo>
                  <a:pt x="4963" y="16736"/>
                  <a:pt x="7218" y="17631"/>
                  <a:pt x="9513" y="17631"/>
                </a:cubicBezTo>
                <a:cubicBezTo>
                  <a:pt x="10648" y="17631"/>
                  <a:pt x="11792" y="17412"/>
                  <a:pt x="12883" y="16963"/>
                </a:cubicBezTo>
                <a:cubicBezTo>
                  <a:pt x="16179" y="15596"/>
                  <a:pt x="18330" y="12378"/>
                  <a:pt x="18330" y="8811"/>
                </a:cubicBezTo>
                <a:cubicBezTo>
                  <a:pt x="18330" y="3945"/>
                  <a:pt x="14376" y="0"/>
                  <a:pt x="9510" y="0"/>
                </a:cubicBezTo>
                <a:close/>
              </a:path>
            </a:pathLst>
          </a:cu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5688839" y="2243500"/>
            <a:ext cx="3455163" cy="2818675"/>
          </a:xfrm>
          <a:custGeom>
            <a:avLst/>
            <a:gdLst/>
            <a:ahLst/>
            <a:cxnLst/>
            <a:rect l="l" t="t" r="r" b="b"/>
            <a:pathLst>
              <a:path w="17914" h="14614" extrusionOk="0">
                <a:moveTo>
                  <a:pt x="15850" y="1"/>
                </a:moveTo>
                <a:cubicBezTo>
                  <a:pt x="11932" y="1"/>
                  <a:pt x="7819" y="1907"/>
                  <a:pt x="9733" y="6646"/>
                </a:cubicBezTo>
                <a:cubicBezTo>
                  <a:pt x="9703" y="7770"/>
                  <a:pt x="7261" y="6898"/>
                  <a:pt x="7561" y="9234"/>
                </a:cubicBezTo>
                <a:cubicBezTo>
                  <a:pt x="7423" y="9218"/>
                  <a:pt x="7295" y="9210"/>
                  <a:pt x="7176" y="9210"/>
                </a:cubicBezTo>
                <a:cubicBezTo>
                  <a:pt x="5892" y="9210"/>
                  <a:pt x="5667" y="10093"/>
                  <a:pt x="5313" y="10262"/>
                </a:cubicBezTo>
                <a:cubicBezTo>
                  <a:pt x="5280" y="10277"/>
                  <a:pt x="5241" y="10284"/>
                  <a:pt x="5198" y="10284"/>
                </a:cubicBezTo>
                <a:cubicBezTo>
                  <a:pt x="4806" y="10284"/>
                  <a:pt x="3995" y="9704"/>
                  <a:pt x="3033" y="9704"/>
                </a:cubicBezTo>
                <a:cubicBezTo>
                  <a:pt x="2404" y="9704"/>
                  <a:pt x="1711" y="9952"/>
                  <a:pt x="1028" y="10775"/>
                </a:cubicBezTo>
                <a:cubicBezTo>
                  <a:pt x="1" y="12016"/>
                  <a:pt x="107" y="13363"/>
                  <a:pt x="941" y="14614"/>
                </a:cubicBezTo>
                <a:lnTo>
                  <a:pt x="12863" y="14614"/>
                </a:lnTo>
                <a:lnTo>
                  <a:pt x="17623" y="14381"/>
                </a:lnTo>
                <a:lnTo>
                  <a:pt x="17913" y="181"/>
                </a:lnTo>
                <a:cubicBezTo>
                  <a:pt x="17256" y="63"/>
                  <a:pt x="16557" y="1"/>
                  <a:pt x="158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7700" y="445025"/>
            <a:ext cx="790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700" y="1152475"/>
            <a:ext cx="7908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6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ky-world.co.kr/Portfolio/airtiger2/php/login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hyperlink" Target="http://sky-world.co.kr/Portfolio/airtiger2/php/login.ph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ky-world.co.kr/Portfolio/airtiger2/php/login.php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ky-world.co.kr/Portfolio/airtiger2/php/login.php" TargetMode="External"/><Relationship Id="rId5" Type="http://schemas.openxmlformats.org/officeDocument/2006/relationships/image" Target="../media/image22.JP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ky-world.co.kr/Portfolio/airtiger2/php/login.php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ky-world.co.kr/Portfolio/airtiger2/php/login.php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ky-world.co.kr/Portfolio/airtiger2/php/login.php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ky-world.co.kr/Portfolio/airtiger2/php/login.php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hyperlink" Target="http://sky-world.co.kr/Portfolio/airtiger2/php/login.ph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ky-world.co.kr/Portfolio/airtiger2/php/login.php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ky-world.co.kr/Portfolio/airtiger2/php/login.php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ky-world.co.kr/Portfolio/airtiger2/php/login.ph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ky-world.co.kr/Portfolio/airtiger2/php/login.ph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ky-world.co.kr/Portfolio/airtiger2/php/login.php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ky-world.co.kr/Portfolio/airtiger2/php/login.ph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ky-world.co.kr/Portfolio/airtiger2/php/login.ph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3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5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3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ky-world.co.kr/Portfolio/airtiger2/php/login.php" TargetMode="External"/><Relationship Id="rId4" Type="http://schemas.openxmlformats.org/officeDocument/2006/relationships/image" Target="../media/image35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ky-world.co.kr/Portfolio/airtiger2/php/login.php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ky-world.co.kr/Portfolio/airtiger2/php/login.php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ky-world.co.kr/Portfolio/airtiger2/php/login.ph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ky-world.co.kr/Portfolio/airtiger2/php/login.php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ky-world.co.kr/Portfolio/airtiger2/php/login.php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ky-world.co.kr/Portfolio/airtiger2/php/login.ph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ky-world.co.kr/Portfolio/airtiger2/php/login.php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hyperlink" Target="http://sky-world.co.kr/Portfolio/airtiger2/php/login.ph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ky-world.co.kr/Portfolio/airtiger2/php/login.ph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ctrTitle"/>
          </p:nvPr>
        </p:nvSpPr>
        <p:spPr>
          <a:xfrm>
            <a:off x="2242549" y="1707654"/>
            <a:ext cx="5065755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비행기 예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약</a:t>
            </a: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 사이트</a:t>
            </a:r>
            <a:endParaRPr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subTitle" idx="1"/>
          </p:nvPr>
        </p:nvSpPr>
        <p:spPr>
          <a:xfrm>
            <a:off x="3555336" y="3009025"/>
            <a:ext cx="40410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latin typeface="나눔스퀘어_ac" pitchFamily="50" charset="-127"/>
                <a:ea typeface="나눔스퀘어_ac" pitchFamily="50" charset="-127"/>
              </a:rPr>
              <a:t>라인컴퓨터아트학원</a:t>
            </a:r>
            <a:endParaRPr lang="en-US" sz="1100" dirty="0" smtClean="0">
              <a:latin typeface="나눔스퀘어_ac" pitchFamily="50" charset="-127"/>
              <a:ea typeface="나눔스퀘어_ac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나눔스퀘어_ac" pitchFamily="50" charset="-127"/>
                <a:ea typeface="나눔스퀘어_ac" pitchFamily="50" charset="-127"/>
              </a:rPr>
              <a:t>Java </a:t>
            </a:r>
            <a:r>
              <a:rPr lang="ko-KR" altLang="en-US" sz="1100" dirty="0" smtClean="0">
                <a:latin typeface="나눔스퀘어_ac" pitchFamily="50" charset="-127"/>
                <a:ea typeface="나눔스퀘어_ac" pitchFamily="50" charset="-127"/>
              </a:rPr>
              <a:t>기반 </a:t>
            </a:r>
            <a:r>
              <a:rPr lang="ko-KR" altLang="en-US" sz="1100" dirty="0" err="1" smtClean="0">
                <a:latin typeface="나눔스퀘어_ac" pitchFamily="50" charset="-127"/>
                <a:ea typeface="나눔스퀘어_ac" pitchFamily="50" charset="-127"/>
              </a:rPr>
              <a:t>스마트웹</a:t>
            </a:r>
            <a:r>
              <a:rPr lang="ko-KR" altLang="en-US" sz="1100" dirty="0" smtClean="0">
                <a:latin typeface="나눔스퀘어_ac" pitchFamily="50" charset="-127"/>
                <a:ea typeface="나눔스퀘어_ac" pitchFamily="50" charset="-127"/>
              </a:rPr>
              <a:t> 디지털 </a:t>
            </a:r>
            <a:r>
              <a:rPr lang="ko-KR" altLang="en-US" sz="1100" dirty="0" err="1" smtClean="0">
                <a:latin typeface="나눔스퀘어_ac" pitchFamily="50" charset="-127"/>
                <a:ea typeface="나눔스퀘어_ac" pitchFamily="50" charset="-127"/>
              </a:rPr>
              <a:t>컨버젼스</a:t>
            </a:r>
            <a:endParaRPr lang="en-US" altLang="ko-KR" sz="1100" dirty="0" smtClean="0">
              <a:latin typeface="나눔스퀘어_ac" pitchFamily="50" charset="-127"/>
              <a:ea typeface="나눔스퀘어_ac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>
              <a:latin typeface="나눔스퀘어_ac" pitchFamily="50" charset="-127"/>
              <a:ea typeface="나눔스퀘어_ac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latin typeface="나눔스퀘어_ac" pitchFamily="50" charset="-127"/>
                <a:ea typeface="나눔스퀘어_ac" pitchFamily="50" charset="-127"/>
              </a:rPr>
              <a:t>김하늘</a:t>
            </a:r>
            <a:r>
              <a:rPr lang="en-US" altLang="ko-KR" sz="1100" dirty="0" smtClean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100" dirty="0" smtClean="0">
                <a:latin typeface="나눔스퀘어_ac" pitchFamily="50" charset="-127"/>
                <a:ea typeface="나눔스퀘어_ac" pitchFamily="50" charset="-127"/>
              </a:rPr>
              <a:t>김장연</a:t>
            </a:r>
            <a:r>
              <a:rPr lang="en-US" altLang="ko-KR" sz="1100" dirty="0" smtClean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100" dirty="0" smtClean="0">
                <a:latin typeface="나눔스퀘어_ac" pitchFamily="50" charset="-127"/>
                <a:ea typeface="나눔스퀘어_ac" pitchFamily="50" charset="-127"/>
              </a:rPr>
              <a:t>권슬기</a:t>
            </a:r>
            <a:r>
              <a:rPr lang="en-US" altLang="ko-KR" sz="1100" dirty="0" smtClean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100" dirty="0" smtClean="0">
                <a:latin typeface="나눔스퀘어_ac" pitchFamily="50" charset="-127"/>
                <a:ea typeface="나눔스퀘어_ac" pitchFamily="50" charset="-127"/>
              </a:rPr>
              <a:t>김경원</a:t>
            </a:r>
            <a:endParaRPr sz="11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5"/>
          <p:cNvSpPr txBox="1">
            <a:spLocks noGrp="1"/>
          </p:cNvSpPr>
          <p:nvPr>
            <p:ph type="title"/>
          </p:nvPr>
        </p:nvSpPr>
        <p:spPr>
          <a:xfrm>
            <a:off x="1021313" y="915566"/>
            <a:ext cx="69429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스케치 </a:t>
            </a:r>
            <a:r>
              <a:rPr lang="ko-KR" altLang="en-US" dirty="0" err="1" smtClean="0">
                <a:latin typeface="나눔스퀘어_ac" pitchFamily="50" charset="-127"/>
                <a:ea typeface="나눔스퀘어_ac" pitchFamily="50" charset="-127"/>
              </a:rPr>
              <a:t>로직</a:t>
            </a:r>
            <a:endParaRPr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66" name="Google Shape;666;p35"/>
          <p:cNvSpPr/>
          <p:nvPr/>
        </p:nvSpPr>
        <p:spPr>
          <a:xfrm>
            <a:off x="7569339" y="2432157"/>
            <a:ext cx="626111" cy="362947"/>
          </a:xfrm>
          <a:custGeom>
            <a:avLst/>
            <a:gdLst/>
            <a:ahLst/>
            <a:cxnLst/>
            <a:rect l="l" t="t" r="r" b="b"/>
            <a:pathLst>
              <a:path w="9274" h="5376" extrusionOk="0">
                <a:moveTo>
                  <a:pt x="4021" y="1"/>
                </a:moveTo>
                <a:cubicBezTo>
                  <a:pt x="3942" y="1"/>
                  <a:pt x="3875" y="80"/>
                  <a:pt x="3909" y="165"/>
                </a:cubicBezTo>
                <a:lnTo>
                  <a:pt x="4653" y="2072"/>
                </a:lnTo>
                <a:lnTo>
                  <a:pt x="972" y="2405"/>
                </a:lnTo>
                <a:lnTo>
                  <a:pt x="97" y="1889"/>
                </a:lnTo>
                <a:cubicBezTo>
                  <a:pt x="87" y="1883"/>
                  <a:pt x="77" y="1881"/>
                  <a:pt x="68" y="1881"/>
                </a:cubicBezTo>
                <a:cubicBezTo>
                  <a:pt x="30" y="1881"/>
                  <a:pt x="0" y="1922"/>
                  <a:pt x="19" y="1961"/>
                </a:cubicBezTo>
                <a:lnTo>
                  <a:pt x="326" y="2523"/>
                </a:lnTo>
                <a:lnTo>
                  <a:pt x="320" y="2523"/>
                </a:lnTo>
                <a:cubicBezTo>
                  <a:pt x="318" y="2523"/>
                  <a:pt x="316" y="2523"/>
                  <a:pt x="314" y="2523"/>
                </a:cubicBezTo>
                <a:cubicBezTo>
                  <a:pt x="224" y="2523"/>
                  <a:pt x="146" y="2583"/>
                  <a:pt x="117" y="2668"/>
                </a:cubicBezTo>
                <a:cubicBezTo>
                  <a:pt x="74" y="2804"/>
                  <a:pt x="175" y="2943"/>
                  <a:pt x="320" y="2943"/>
                </a:cubicBezTo>
                <a:lnTo>
                  <a:pt x="332" y="2943"/>
                </a:lnTo>
                <a:lnTo>
                  <a:pt x="39" y="3511"/>
                </a:lnTo>
                <a:cubicBezTo>
                  <a:pt x="19" y="3552"/>
                  <a:pt x="48" y="3593"/>
                  <a:pt x="86" y="3593"/>
                </a:cubicBezTo>
                <a:cubicBezTo>
                  <a:pt x="96" y="3593"/>
                  <a:pt x="107" y="3590"/>
                  <a:pt x="117" y="3584"/>
                </a:cubicBezTo>
                <a:lnTo>
                  <a:pt x="978" y="3045"/>
                </a:lnTo>
                <a:lnTo>
                  <a:pt x="4668" y="3288"/>
                </a:lnTo>
                <a:lnTo>
                  <a:pt x="3970" y="5212"/>
                </a:lnTo>
                <a:cubicBezTo>
                  <a:pt x="3938" y="5298"/>
                  <a:pt x="4004" y="5375"/>
                  <a:pt x="4082" y="5375"/>
                </a:cubicBezTo>
                <a:cubicBezTo>
                  <a:pt x="4103" y="5375"/>
                  <a:pt x="4125" y="5369"/>
                  <a:pt x="4147" y="5356"/>
                </a:cubicBezTo>
                <a:lnTo>
                  <a:pt x="4726" y="5003"/>
                </a:lnTo>
                <a:cubicBezTo>
                  <a:pt x="4735" y="4997"/>
                  <a:pt x="4743" y="4988"/>
                  <a:pt x="4752" y="4980"/>
                </a:cubicBezTo>
                <a:lnTo>
                  <a:pt x="6096" y="3459"/>
                </a:lnTo>
                <a:lnTo>
                  <a:pt x="6771" y="3482"/>
                </a:lnTo>
                <a:cubicBezTo>
                  <a:pt x="6796" y="3483"/>
                  <a:pt x="6822" y="3483"/>
                  <a:pt x="6849" y="3483"/>
                </a:cubicBezTo>
                <a:cubicBezTo>
                  <a:pt x="7562" y="3483"/>
                  <a:pt x="8576" y="3184"/>
                  <a:pt x="9149" y="2799"/>
                </a:cubicBezTo>
                <a:cubicBezTo>
                  <a:pt x="9274" y="2717"/>
                  <a:pt x="9271" y="2535"/>
                  <a:pt x="9146" y="2457"/>
                </a:cubicBezTo>
                <a:lnTo>
                  <a:pt x="9143" y="2457"/>
                </a:lnTo>
                <a:lnTo>
                  <a:pt x="8871" y="2283"/>
                </a:lnTo>
                <a:cubicBezTo>
                  <a:pt x="8418" y="1992"/>
                  <a:pt x="7275" y="1843"/>
                  <a:pt x="6619" y="1843"/>
                </a:cubicBezTo>
                <a:cubicBezTo>
                  <a:pt x="6550" y="1843"/>
                  <a:pt x="6486" y="1845"/>
                  <a:pt x="6429" y="1848"/>
                </a:cubicBezTo>
                <a:lnTo>
                  <a:pt x="6076" y="1869"/>
                </a:lnTo>
                <a:lnTo>
                  <a:pt x="4697" y="380"/>
                </a:lnTo>
                <a:cubicBezTo>
                  <a:pt x="4688" y="371"/>
                  <a:pt x="4680" y="362"/>
                  <a:pt x="4668" y="357"/>
                </a:cubicBezTo>
                <a:lnTo>
                  <a:pt x="4083" y="18"/>
                </a:lnTo>
                <a:cubicBezTo>
                  <a:pt x="4063" y="6"/>
                  <a:pt x="4042" y="1"/>
                  <a:pt x="4021" y="1"/>
                </a:cubicBezTo>
                <a:close/>
              </a:path>
            </a:pathLst>
          </a:cu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667" name="Google Shape;667;p35"/>
          <p:cNvCxnSpPr/>
          <p:nvPr/>
        </p:nvCxnSpPr>
        <p:spPr>
          <a:xfrm flipH="1">
            <a:off x="1364413" y="2613631"/>
            <a:ext cx="6517982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35"/>
          <p:cNvSpPr txBox="1"/>
          <p:nvPr/>
        </p:nvSpPr>
        <p:spPr>
          <a:xfrm>
            <a:off x="1533241" y="2701673"/>
            <a:ext cx="1336357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회원 가입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670" name="Google Shape;670;p35"/>
          <p:cNvSpPr/>
          <p:nvPr/>
        </p:nvSpPr>
        <p:spPr>
          <a:xfrm>
            <a:off x="1287821" y="2540306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2952505" y="2540306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1" name="Google Shape;658;p34"/>
          <p:cNvSpPr txBox="1">
            <a:spLocks/>
          </p:cNvSpPr>
          <p:nvPr/>
        </p:nvSpPr>
        <p:spPr>
          <a:xfrm>
            <a:off x="508198" y="267494"/>
            <a:ext cx="2088232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</a:t>
            </a:r>
            <a:r>
              <a:rPr lang="ko-KR" altLang="en-US" sz="1800" dirty="0" err="1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로직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1" name="Google Shape;1293;p56"/>
          <p:cNvSpPr/>
          <p:nvPr/>
        </p:nvSpPr>
        <p:spPr>
          <a:xfrm>
            <a:off x="3613634" y="1890390"/>
            <a:ext cx="343067" cy="480306"/>
          </a:xfrm>
          <a:custGeom>
            <a:avLst/>
            <a:gdLst/>
            <a:ahLst/>
            <a:cxnLst/>
            <a:rect l="l" t="t" r="r" b="b"/>
            <a:pathLst>
              <a:path w="6544" h="9271" extrusionOk="0">
                <a:moveTo>
                  <a:pt x="2454" y="1910"/>
                </a:moveTo>
                <a:lnTo>
                  <a:pt x="2454" y="2454"/>
                </a:lnTo>
                <a:lnTo>
                  <a:pt x="1909" y="2454"/>
                </a:lnTo>
                <a:lnTo>
                  <a:pt x="1909" y="1910"/>
                </a:lnTo>
                <a:close/>
                <a:moveTo>
                  <a:pt x="3546" y="1910"/>
                </a:moveTo>
                <a:lnTo>
                  <a:pt x="3546" y="2454"/>
                </a:lnTo>
                <a:lnTo>
                  <a:pt x="3001" y="2454"/>
                </a:lnTo>
                <a:lnTo>
                  <a:pt x="3001" y="1910"/>
                </a:lnTo>
                <a:close/>
                <a:moveTo>
                  <a:pt x="4635" y="1910"/>
                </a:moveTo>
                <a:lnTo>
                  <a:pt x="4635" y="2454"/>
                </a:lnTo>
                <a:lnTo>
                  <a:pt x="4090" y="2454"/>
                </a:lnTo>
                <a:lnTo>
                  <a:pt x="4090" y="1910"/>
                </a:lnTo>
                <a:close/>
                <a:moveTo>
                  <a:pt x="4139" y="3381"/>
                </a:moveTo>
                <a:lnTo>
                  <a:pt x="4525" y="3769"/>
                </a:lnTo>
                <a:lnTo>
                  <a:pt x="4067" y="4227"/>
                </a:lnTo>
                <a:lnTo>
                  <a:pt x="4397" y="5224"/>
                </a:lnTo>
                <a:lnTo>
                  <a:pt x="3882" y="5397"/>
                </a:lnTo>
                <a:lnTo>
                  <a:pt x="3635" y="4659"/>
                </a:lnTo>
                <a:lnTo>
                  <a:pt x="3105" y="5192"/>
                </a:lnTo>
                <a:lnTo>
                  <a:pt x="3244" y="5609"/>
                </a:lnTo>
                <a:lnTo>
                  <a:pt x="2726" y="5783"/>
                </a:lnTo>
                <a:lnTo>
                  <a:pt x="2575" y="5334"/>
                </a:lnTo>
                <a:lnTo>
                  <a:pt x="2126" y="5183"/>
                </a:lnTo>
                <a:lnTo>
                  <a:pt x="2300" y="4665"/>
                </a:lnTo>
                <a:lnTo>
                  <a:pt x="2717" y="4806"/>
                </a:lnTo>
                <a:lnTo>
                  <a:pt x="3250" y="4273"/>
                </a:lnTo>
                <a:lnTo>
                  <a:pt x="2512" y="4027"/>
                </a:lnTo>
                <a:lnTo>
                  <a:pt x="2682" y="3509"/>
                </a:lnTo>
                <a:lnTo>
                  <a:pt x="3682" y="3842"/>
                </a:lnTo>
                <a:lnTo>
                  <a:pt x="4139" y="3381"/>
                </a:lnTo>
                <a:close/>
                <a:moveTo>
                  <a:pt x="5182" y="6544"/>
                </a:moveTo>
                <a:lnTo>
                  <a:pt x="5179" y="7089"/>
                </a:lnTo>
                <a:lnTo>
                  <a:pt x="1367" y="7089"/>
                </a:lnTo>
                <a:lnTo>
                  <a:pt x="1367" y="6544"/>
                </a:lnTo>
                <a:close/>
                <a:moveTo>
                  <a:pt x="5182" y="7634"/>
                </a:moveTo>
                <a:lnTo>
                  <a:pt x="5179" y="8181"/>
                </a:lnTo>
                <a:lnTo>
                  <a:pt x="1367" y="8181"/>
                </a:lnTo>
                <a:lnTo>
                  <a:pt x="1367" y="7634"/>
                </a:lnTo>
                <a:close/>
                <a:moveTo>
                  <a:pt x="0" y="1"/>
                </a:moveTo>
                <a:lnTo>
                  <a:pt x="0" y="1736"/>
                </a:lnTo>
                <a:lnTo>
                  <a:pt x="380" y="2182"/>
                </a:lnTo>
                <a:lnTo>
                  <a:pt x="0" y="2628"/>
                </a:lnTo>
                <a:lnTo>
                  <a:pt x="0" y="9270"/>
                </a:lnTo>
                <a:lnTo>
                  <a:pt x="6544" y="9270"/>
                </a:lnTo>
                <a:lnTo>
                  <a:pt x="6544" y="2628"/>
                </a:lnTo>
                <a:lnTo>
                  <a:pt x="6170" y="2182"/>
                </a:lnTo>
                <a:lnTo>
                  <a:pt x="6544" y="1736"/>
                </a:lnTo>
                <a:lnTo>
                  <a:pt x="6544" y="1"/>
                </a:lnTo>
                <a:close/>
              </a:path>
            </a:pathLst>
          </a:custGeom>
          <a:solidFill>
            <a:srgbClr val="EB47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62" name="Google Shape;1411;p56"/>
          <p:cNvGrpSpPr/>
          <p:nvPr/>
        </p:nvGrpSpPr>
        <p:grpSpPr>
          <a:xfrm>
            <a:off x="4323203" y="1851670"/>
            <a:ext cx="480303" cy="480308"/>
            <a:chOff x="1925425" y="1878900"/>
            <a:chExt cx="239075" cy="235825"/>
          </a:xfrm>
        </p:grpSpPr>
        <p:sp>
          <p:nvSpPr>
            <p:cNvPr id="63" name="Google Shape;1412;p56"/>
            <p:cNvSpPr/>
            <p:nvPr/>
          </p:nvSpPr>
          <p:spPr>
            <a:xfrm>
              <a:off x="1967650" y="2044150"/>
              <a:ext cx="42175" cy="28350"/>
            </a:xfrm>
            <a:custGeom>
              <a:avLst/>
              <a:gdLst/>
              <a:ahLst/>
              <a:cxnLst/>
              <a:rect l="l" t="t" r="r" b="b"/>
              <a:pathLst>
                <a:path w="1687" h="1134" extrusionOk="0">
                  <a:moveTo>
                    <a:pt x="844" y="1"/>
                  </a:moveTo>
                  <a:cubicBezTo>
                    <a:pt x="377" y="1"/>
                    <a:pt x="1" y="377"/>
                    <a:pt x="1" y="844"/>
                  </a:cubicBezTo>
                  <a:lnTo>
                    <a:pt x="1" y="1134"/>
                  </a:lnTo>
                  <a:lnTo>
                    <a:pt x="1687" y="1134"/>
                  </a:lnTo>
                  <a:lnTo>
                    <a:pt x="1687" y="844"/>
                  </a:lnTo>
                  <a:cubicBezTo>
                    <a:pt x="1687" y="380"/>
                    <a:pt x="1310" y="1"/>
                    <a:pt x="844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64" name="Google Shape;1413;p56"/>
            <p:cNvSpPr/>
            <p:nvPr/>
          </p:nvSpPr>
          <p:spPr>
            <a:xfrm>
              <a:off x="1979325" y="2016075"/>
              <a:ext cx="16450" cy="14100"/>
            </a:xfrm>
            <a:custGeom>
              <a:avLst/>
              <a:gdLst/>
              <a:ahLst/>
              <a:cxnLst/>
              <a:rect l="l" t="t" r="r" b="b"/>
              <a:pathLst>
                <a:path w="658" h="564" extrusionOk="0">
                  <a:moveTo>
                    <a:pt x="377" y="0"/>
                  </a:moveTo>
                  <a:cubicBezTo>
                    <a:pt x="125" y="0"/>
                    <a:pt x="0" y="301"/>
                    <a:pt x="177" y="481"/>
                  </a:cubicBezTo>
                  <a:cubicBezTo>
                    <a:pt x="234" y="538"/>
                    <a:pt x="304" y="564"/>
                    <a:pt x="374" y="564"/>
                  </a:cubicBezTo>
                  <a:cubicBezTo>
                    <a:pt x="518" y="564"/>
                    <a:pt x="658" y="451"/>
                    <a:pt x="658" y="281"/>
                  </a:cubicBezTo>
                  <a:cubicBezTo>
                    <a:pt x="658" y="125"/>
                    <a:pt x="530" y="0"/>
                    <a:pt x="377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65" name="Google Shape;1414;p56"/>
            <p:cNvSpPr/>
            <p:nvPr/>
          </p:nvSpPr>
          <p:spPr>
            <a:xfrm>
              <a:off x="1925425" y="1878900"/>
              <a:ext cx="239075" cy="235825"/>
            </a:xfrm>
            <a:custGeom>
              <a:avLst/>
              <a:gdLst/>
              <a:ahLst/>
              <a:cxnLst/>
              <a:rect l="l" t="t" r="r" b="b"/>
              <a:pathLst>
                <a:path w="9563" h="9433" extrusionOk="0">
                  <a:moveTo>
                    <a:pt x="2486" y="1"/>
                  </a:moveTo>
                  <a:lnTo>
                    <a:pt x="2014" y="305"/>
                  </a:lnTo>
                  <a:lnTo>
                    <a:pt x="3544" y="2683"/>
                  </a:lnTo>
                  <a:lnTo>
                    <a:pt x="4213" y="2683"/>
                  </a:lnTo>
                  <a:lnTo>
                    <a:pt x="2486" y="1"/>
                  </a:lnTo>
                  <a:close/>
                  <a:moveTo>
                    <a:pt x="8439" y="5496"/>
                  </a:moveTo>
                  <a:lnTo>
                    <a:pt x="8439" y="6058"/>
                  </a:lnTo>
                  <a:lnTo>
                    <a:pt x="5064" y="6058"/>
                  </a:lnTo>
                  <a:lnTo>
                    <a:pt x="5064" y="5496"/>
                  </a:lnTo>
                  <a:close/>
                  <a:moveTo>
                    <a:pt x="8439" y="6620"/>
                  </a:moveTo>
                  <a:lnTo>
                    <a:pt x="8439" y="7182"/>
                  </a:lnTo>
                  <a:lnTo>
                    <a:pt x="5064" y="7182"/>
                  </a:lnTo>
                  <a:lnTo>
                    <a:pt x="5064" y="6620"/>
                  </a:lnTo>
                  <a:close/>
                  <a:moveTo>
                    <a:pt x="2533" y="4922"/>
                  </a:moveTo>
                  <a:cubicBezTo>
                    <a:pt x="3208" y="4922"/>
                    <a:pt x="3610" y="5675"/>
                    <a:pt x="3234" y="6237"/>
                  </a:cubicBezTo>
                  <a:cubicBezTo>
                    <a:pt x="3668" y="6489"/>
                    <a:pt x="3938" y="6953"/>
                    <a:pt x="3938" y="7457"/>
                  </a:cubicBezTo>
                  <a:lnTo>
                    <a:pt x="3938" y="8308"/>
                  </a:lnTo>
                  <a:lnTo>
                    <a:pt x="1125" y="8308"/>
                  </a:lnTo>
                  <a:lnTo>
                    <a:pt x="1125" y="7457"/>
                  </a:lnTo>
                  <a:cubicBezTo>
                    <a:pt x="1128" y="6953"/>
                    <a:pt x="1394" y="6489"/>
                    <a:pt x="1832" y="6237"/>
                  </a:cubicBezTo>
                  <a:cubicBezTo>
                    <a:pt x="1455" y="5675"/>
                    <a:pt x="1858" y="4922"/>
                    <a:pt x="2533" y="4922"/>
                  </a:cubicBezTo>
                  <a:close/>
                  <a:moveTo>
                    <a:pt x="8439" y="7746"/>
                  </a:moveTo>
                  <a:lnTo>
                    <a:pt x="8439" y="8308"/>
                  </a:lnTo>
                  <a:lnTo>
                    <a:pt x="5064" y="8308"/>
                  </a:lnTo>
                  <a:lnTo>
                    <a:pt x="5064" y="7746"/>
                  </a:lnTo>
                  <a:close/>
                  <a:moveTo>
                    <a:pt x="7078" y="1"/>
                  </a:moveTo>
                  <a:lnTo>
                    <a:pt x="5351" y="2683"/>
                  </a:lnTo>
                  <a:lnTo>
                    <a:pt x="4213" y="2683"/>
                  </a:lnTo>
                  <a:cubicBezTo>
                    <a:pt x="4360" y="2915"/>
                    <a:pt x="4795" y="3590"/>
                    <a:pt x="4937" y="3807"/>
                  </a:cubicBezTo>
                  <a:lnTo>
                    <a:pt x="6188" y="3807"/>
                  </a:lnTo>
                  <a:lnTo>
                    <a:pt x="6188" y="4372"/>
                  </a:lnTo>
                  <a:lnTo>
                    <a:pt x="3376" y="4372"/>
                  </a:lnTo>
                  <a:lnTo>
                    <a:pt x="3376" y="3807"/>
                  </a:lnTo>
                  <a:lnTo>
                    <a:pt x="4268" y="3807"/>
                  </a:lnTo>
                  <a:lnTo>
                    <a:pt x="3544" y="2683"/>
                  </a:lnTo>
                  <a:lnTo>
                    <a:pt x="1" y="2683"/>
                  </a:lnTo>
                  <a:lnTo>
                    <a:pt x="1" y="9432"/>
                  </a:lnTo>
                  <a:lnTo>
                    <a:pt x="9563" y="9432"/>
                  </a:lnTo>
                  <a:lnTo>
                    <a:pt x="9563" y="2683"/>
                  </a:lnTo>
                  <a:lnTo>
                    <a:pt x="6020" y="2683"/>
                  </a:lnTo>
                  <a:lnTo>
                    <a:pt x="7550" y="305"/>
                  </a:lnTo>
                  <a:lnTo>
                    <a:pt x="7078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66" name="Google Shape;1276;p56"/>
          <p:cNvGrpSpPr/>
          <p:nvPr/>
        </p:nvGrpSpPr>
        <p:grpSpPr>
          <a:xfrm>
            <a:off x="5996692" y="1959989"/>
            <a:ext cx="480289" cy="480289"/>
            <a:chOff x="4739800" y="1798875"/>
            <a:chExt cx="301700" cy="301725"/>
          </a:xfrm>
        </p:grpSpPr>
        <p:sp>
          <p:nvSpPr>
            <p:cNvPr id="67" name="Google Shape;1277;p56"/>
            <p:cNvSpPr/>
            <p:nvPr/>
          </p:nvSpPr>
          <p:spPr>
            <a:xfrm>
              <a:off x="4739800" y="1940825"/>
              <a:ext cx="301700" cy="26675"/>
            </a:xfrm>
            <a:custGeom>
              <a:avLst/>
              <a:gdLst/>
              <a:ahLst/>
              <a:cxnLst/>
              <a:rect l="l" t="t" r="r" b="b"/>
              <a:pathLst>
                <a:path w="12068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2068" y="1066"/>
                  </a:lnTo>
                  <a:lnTo>
                    <a:pt x="12068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68" name="Google Shape;1278;p56"/>
            <p:cNvSpPr/>
            <p:nvPr/>
          </p:nvSpPr>
          <p:spPr>
            <a:xfrm>
              <a:off x="4828500" y="1985225"/>
              <a:ext cx="124300" cy="62150"/>
            </a:xfrm>
            <a:custGeom>
              <a:avLst/>
              <a:gdLst/>
              <a:ahLst/>
              <a:cxnLst/>
              <a:rect l="l" t="t" r="r" b="b"/>
              <a:pathLst>
                <a:path w="4972" h="2486" extrusionOk="0">
                  <a:moveTo>
                    <a:pt x="1" y="0"/>
                  </a:moveTo>
                  <a:lnTo>
                    <a:pt x="1" y="2485"/>
                  </a:lnTo>
                  <a:lnTo>
                    <a:pt x="4971" y="2485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69" name="Google Shape;1279;p56"/>
            <p:cNvSpPr/>
            <p:nvPr/>
          </p:nvSpPr>
          <p:spPr>
            <a:xfrm>
              <a:off x="4757525" y="1985225"/>
              <a:ext cx="266250" cy="115375"/>
            </a:xfrm>
            <a:custGeom>
              <a:avLst/>
              <a:gdLst/>
              <a:ahLst/>
              <a:cxnLst/>
              <a:rect l="l" t="t" r="r" b="b"/>
              <a:pathLst>
                <a:path w="10650" h="4615" extrusionOk="0">
                  <a:moveTo>
                    <a:pt x="1" y="0"/>
                  </a:moveTo>
                  <a:lnTo>
                    <a:pt x="1" y="4614"/>
                  </a:lnTo>
                  <a:lnTo>
                    <a:pt x="10649" y="4614"/>
                  </a:lnTo>
                  <a:lnTo>
                    <a:pt x="10649" y="0"/>
                  </a:lnTo>
                  <a:lnTo>
                    <a:pt x="8520" y="0"/>
                  </a:lnTo>
                  <a:lnTo>
                    <a:pt x="8520" y="3195"/>
                  </a:lnTo>
                  <a:lnTo>
                    <a:pt x="2130" y="3195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0" name="Google Shape;1280;p56"/>
            <p:cNvSpPr/>
            <p:nvPr/>
          </p:nvSpPr>
          <p:spPr>
            <a:xfrm>
              <a:off x="4881725" y="1798875"/>
              <a:ext cx="142050" cy="124225"/>
            </a:xfrm>
            <a:custGeom>
              <a:avLst/>
              <a:gdLst/>
              <a:ahLst/>
              <a:cxnLst/>
              <a:rect l="l" t="t" r="r" b="b"/>
              <a:pathLst>
                <a:path w="5682" h="4969" extrusionOk="0">
                  <a:moveTo>
                    <a:pt x="1" y="1"/>
                  </a:moveTo>
                  <a:lnTo>
                    <a:pt x="1" y="4259"/>
                  </a:lnTo>
                  <a:lnTo>
                    <a:pt x="2130" y="4259"/>
                  </a:lnTo>
                  <a:lnTo>
                    <a:pt x="2133" y="4969"/>
                  </a:lnTo>
                  <a:lnTo>
                    <a:pt x="3552" y="4969"/>
                  </a:lnTo>
                  <a:lnTo>
                    <a:pt x="3552" y="4259"/>
                  </a:lnTo>
                  <a:lnTo>
                    <a:pt x="5681" y="4259"/>
                  </a:lnTo>
                  <a:lnTo>
                    <a:pt x="5681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1" name="Google Shape;1281;p56"/>
            <p:cNvSpPr/>
            <p:nvPr/>
          </p:nvSpPr>
          <p:spPr>
            <a:xfrm>
              <a:off x="4757525" y="1869850"/>
              <a:ext cx="106550" cy="53250"/>
            </a:xfrm>
            <a:custGeom>
              <a:avLst/>
              <a:gdLst/>
              <a:ahLst/>
              <a:cxnLst/>
              <a:rect l="l" t="t" r="r" b="b"/>
              <a:pathLst>
                <a:path w="4262" h="2130" extrusionOk="0">
                  <a:moveTo>
                    <a:pt x="545" y="1"/>
                  </a:moveTo>
                  <a:cubicBezTo>
                    <a:pt x="195" y="392"/>
                    <a:pt x="1" y="896"/>
                    <a:pt x="1" y="1420"/>
                  </a:cubicBezTo>
                  <a:lnTo>
                    <a:pt x="1" y="2130"/>
                  </a:lnTo>
                  <a:lnTo>
                    <a:pt x="4262" y="2130"/>
                  </a:lnTo>
                  <a:lnTo>
                    <a:pt x="4259" y="1420"/>
                  </a:lnTo>
                  <a:cubicBezTo>
                    <a:pt x="4259" y="896"/>
                    <a:pt x="4068" y="392"/>
                    <a:pt x="3717" y="1"/>
                  </a:cubicBezTo>
                  <a:cubicBezTo>
                    <a:pt x="3294" y="474"/>
                    <a:pt x="2712" y="711"/>
                    <a:pt x="2130" y="711"/>
                  </a:cubicBezTo>
                  <a:cubicBezTo>
                    <a:pt x="1548" y="711"/>
                    <a:pt x="967" y="474"/>
                    <a:pt x="545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2" name="Google Shape;1282;p56"/>
            <p:cNvSpPr/>
            <p:nvPr/>
          </p:nvSpPr>
          <p:spPr>
            <a:xfrm>
              <a:off x="4772450" y="1798875"/>
              <a:ext cx="73825" cy="71025"/>
            </a:xfrm>
            <a:custGeom>
              <a:avLst/>
              <a:gdLst/>
              <a:ahLst/>
              <a:cxnLst/>
              <a:rect l="l" t="t" r="r" b="b"/>
              <a:pathLst>
                <a:path w="2953" h="2841" extrusionOk="0">
                  <a:moveTo>
                    <a:pt x="1526" y="1"/>
                  </a:moveTo>
                  <a:cubicBezTo>
                    <a:pt x="955" y="1"/>
                    <a:pt x="440" y="348"/>
                    <a:pt x="221" y="876"/>
                  </a:cubicBezTo>
                  <a:cubicBezTo>
                    <a:pt x="0" y="1406"/>
                    <a:pt x="122" y="2017"/>
                    <a:pt x="528" y="2423"/>
                  </a:cubicBezTo>
                  <a:cubicBezTo>
                    <a:pt x="799" y="2696"/>
                    <a:pt x="1163" y="2841"/>
                    <a:pt x="1532" y="2841"/>
                  </a:cubicBezTo>
                  <a:cubicBezTo>
                    <a:pt x="1715" y="2841"/>
                    <a:pt x="1899" y="2805"/>
                    <a:pt x="2075" y="2732"/>
                  </a:cubicBezTo>
                  <a:cubicBezTo>
                    <a:pt x="2608" y="2512"/>
                    <a:pt x="2952" y="1994"/>
                    <a:pt x="2952" y="1420"/>
                  </a:cubicBezTo>
                  <a:cubicBezTo>
                    <a:pt x="2952" y="635"/>
                    <a:pt x="2318" y="1"/>
                    <a:pt x="1533" y="1"/>
                  </a:cubicBezTo>
                  <a:cubicBezTo>
                    <a:pt x="1530" y="1"/>
                    <a:pt x="1528" y="1"/>
                    <a:pt x="1526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73" name="Google Shape;1221;p56"/>
          <p:cNvGrpSpPr/>
          <p:nvPr/>
        </p:nvGrpSpPr>
        <p:grpSpPr>
          <a:xfrm>
            <a:off x="6916803" y="1949173"/>
            <a:ext cx="395555" cy="480309"/>
            <a:chOff x="1933400" y="2715825"/>
            <a:chExt cx="228650" cy="277600"/>
          </a:xfrm>
        </p:grpSpPr>
        <p:sp>
          <p:nvSpPr>
            <p:cNvPr id="74" name="Google Shape;1222;p56"/>
            <p:cNvSpPr/>
            <p:nvPr/>
          </p:nvSpPr>
          <p:spPr>
            <a:xfrm>
              <a:off x="2006825" y="2811700"/>
              <a:ext cx="81650" cy="59275"/>
            </a:xfrm>
            <a:custGeom>
              <a:avLst/>
              <a:gdLst/>
              <a:ahLst/>
              <a:cxnLst/>
              <a:rect l="l" t="t" r="r" b="b"/>
              <a:pathLst>
                <a:path w="3266" h="2371" extrusionOk="0">
                  <a:moveTo>
                    <a:pt x="1" y="1"/>
                  </a:moveTo>
                  <a:lnTo>
                    <a:pt x="1" y="737"/>
                  </a:lnTo>
                  <a:cubicBezTo>
                    <a:pt x="1" y="1640"/>
                    <a:pt x="731" y="2370"/>
                    <a:pt x="1635" y="2370"/>
                  </a:cubicBezTo>
                  <a:cubicBezTo>
                    <a:pt x="2535" y="2370"/>
                    <a:pt x="3265" y="1640"/>
                    <a:pt x="3265" y="737"/>
                  </a:cubicBezTo>
                  <a:lnTo>
                    <a:pt x="3265" y="1"/>
                  </a:lnTo>
                  <a:cubicBezTo>
                    <a:pt x="2805" y="270"/>
                    <a:pt x="2281" y="409"/>
                    <a:pt x="1745" y="412"/>
                  </a:cubicBezTo>
                  <a:lnTo>
                    <a:pt x="1522" y="412"/>
                  </a:lnTo>
                  <a:cubicBezTo>
                    <a:pt x="989" y="409"/>
                    <a:pt x="461" y="270"/>
                    <a:pt x="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5" name="Google Shape;1223;p56"/>
            <p:cNvSpPr/>
            <p:nvPr/>
          </p:nvSpPr>
          <p:spPr>
            <a:xfrm>
              <a:off x="2040425" y="2886875"/>
              <a:ext cx="14375" cy="18575"/>
            </a:xfrm>
            <a:custGeom>
              <a:avLst/>
              <a:gdLst/>
              <a:ahLst/>
              <a:cxnLst/>
              <a:rect l="l" t="t" r="r" b="b"/>
              <a:pathLst>
                <a:path w="575" h="743" extrusionOk="0">
                  <a:moveTo>
                    <a:pt x="1" y="1"/>
                  </a:moveTo>
                  <a:lnTo>
                    <a:pt x="288" y="742"/>
                  </a:lnTo>
                  <a:lnTo>
                    <a:pt x="574" y="1"/>
                  </a:lnTo>
                  <a:lnTo>
                    <a:pt x="574" y="1"/>
                  </a:lnTo>
                  <a:cubicBezTo>
                    <a:pt x="479" y="12"/>
                    <a:pt x="383" y="18"/>
                    <a:pt x="288" y="18"/>
                  </a:cubicBezTo>
                  <a:cubicBezTo>
                    <a:pt x="192" y="18"/>
                    <a:pt x="96" y="12"/>
                    <a:pt x="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6" name="Google Shape;1224;p56"/>
            <p:cNvSpPr/>
            <p:nvPr/>
          </p:nvSpPr>
          <p:spPr>
            <a:xfrm>
              <a:off x="1933400" y="2864925"/>
              <a:ext cx="106125" cy="128500"/>
            </a:xfrm>
            <a:custGeom>
              <a:avLst/>
              <a:gdLst/>
              <a:ahLst/>
              <a:cxnLst/>
              <a:rect l="l" t="t" r="r" b="b"/>
              <a:pathLst>
                <a:path w="4245" h="5140" extrusionOk="0">
                  <a:moveTo>
                    <a:pt x="2938" y="2857"/>
                  </a:moveTo>
                  <a:lnTo>
                    <a:pt x="2938" y="3509"/>
                  </a:lnTo>
                  <a:lnTo>
                    <a:pt x="1631" y="3509"/>
                  </a:lnTo>
                  <a:lnTo>
                    <a:pt x="1631" y="2857"/>
                  </a:lnTo>
                  <a:close/>
                  <a:moveTo>
                    <a:pt x="2610" y="1"/>
                  </a:moveTo>
                  <a:lnTo>
                    <a:pt x="1959" y="337"/>
                  </a:lnTo>
                  <a:lnTo>
                    <a:pt x="1959" y="1875"/>
                  </a:lnTo>
                  <a:lnTo>
                    <a:pt x="1307" y="1875"/>
                  </a:lnTo>
                  <a:lnTo>
                    <a:pt x="1307" y="676"/>
                  </a:lnTo>
                  <a:lnTo>
                    <a:pt x="707" y="983"/>
                  </a:lnTo>
                  <a:cubicBezTo>
                    <a:pt x="273" y="1209"/>
                    <a:pt x="1" y="1655"/>
                    <a:pt x="1" y="2142"/>
                  </a:cubicBezTo>
                  <a:lnTo>
                    <a:pt x="1" y="5140"/>
                  </a:lnTo>
                  <a:lnTo>
                    <a:pt x="4244" y="5140"/>
                  </a:lnTo>
                  <a:lnTo>
                    <a:pt x="4244" y="2588"/>
                  </a:lnTo>
                  <a:lnTo>
                    <a:pt x="3485" y="621"/>
                  </a:lnTo>
                  <a:cubicBezTo>
                    <a:pt x="3407" y="577"/>
                    <a:pt x="3335" y="531"/>
                    <a:pt x="3262" y="482"/>
                  </a:cubicBezTo>
                  <a:lnTo>
                    <a:pt x="3262" y="485"/>
                  </a:lnTo>
                  <a:lnTo>
                    <a:pt x="3262" y="1548"/>
                  </a:lnTo>
                  <a:lnTo>
                    <a:pt x="2610" y="1548"/>
                  </a:lnTo>
                  <a:lnTo>
                    <a:pt x="2610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7" name="Google Shape;1225;p56"/>
            <p:cNvSpPr/>
            <p:nvPr/>
          </p:nvSpPr>
          <p:spPr>
            <a:xfrm>
              <a:off x="2055850" y="2864925"/>
              <a:ext cx="106200" cy="128500"/>
            </a:xfrm>
            <a:custGeom>
              <a:avLst/>
              <a:gdLst/>
              <a:ahLst/>
              <a:cxnLst/>
              <a:rect l="l" t="t" r="r" b="b"/>
              <a:pathLst>
                <a:path w="4248" h="5140" extrusionOk="0">
                  <a:moveTo>
                    <a:pt x="2611" y="2857"/>
                  </a:moveTo>
                  <a:lnTo>
                    <a:pt x="2611" y="3509"/>
                  </a:lnTo>
                  <a:lnTo>
                    <a:pt x="1304" y="3509"/>
                  </a:lnTo>
                  <a:lnTo>
                    <a:pt x="1304" y="2857"/>
                  </a:lnTo>
                  <a:close/>
                  <a:moveTo>
                    <a:pt x="1635" y="1"/>
                  </a:moveTo>
                  <a:lnTo>
                    <a:pt x="1635" y="1548"/>
                  </a:lnTo>
                  <a:lnTo>
                    <a:pt x="983" y="1548"/>
                  </a:lnTo>
                  <a:lnTo>
                    <a:pt x="983" y="482"/>
                  </a:lnTo>
                  <a:cubicBezTo>
                    <a:pt x="910" y="534"/>
                    <a:pt x="838" y="577"/>
                    <a:pt x="763" y="621"/>
                  </a:cubicBezTo>
                  <a:lnTo>
                    <a:pt x="1" y="2588"/>
                  </a:lnTo>
                  <a:lnTo>
                    <a:pt x="1" y="5140"/>
                  </a:lnTo>
                  <a:lnTo>
                    <a:pt x="4247" y="5140"/>
                  </a:lnTo>
                  <a:lnTo>
                    <a:pt x="4247" y="2144"/>
                  </a:lnTo>
                  <a:cubicBezTo>
                    <a:pt x="4247" y="1655"/>
                    <a:pt x="3975" y="1209"/>
                    <a:pt x="3541" y="986"/>
                  </a:cubicBezTo>
                  <a:lnTo>
                    <a:pt x="3538" y="983"/>
                  </a:lnTo>
                  <a:lnTo>
                    <a:pt x="2938" y="676"/>
                  </a:lnTo>
                  <a:lnTo>
                    <a:pt x="2938" y="1875"/>
                  </a:lnTo>
                  <a:lnTo>
                    <a:pt x="2286" y="1875"/>
                  </a:lnTo>
                  <a:lnTo>
                    <a:pt x="2286" y="337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8" name="Google Shape;1226;p56"/>
            <p:cNvSpPr/>
            <p:nvPr/>
          </p:nvSpPr>
          <p:spPr>
            <a:xfrm>
              <a:off x="1996625" y="2781150"/>
              <a:ext cx="102050" cy="24500"/>
            </a:xfrm>
            <a:custGeom>
              <a:avLst/>
              <a:gdLst/>
              <a:ahLst/>
              <a:cxnLst/>
              <a:rect l="l" t="t" r="r" b="b"/>
              <a:pathLst>
                <a:path w="4082" h="980" extrusionOk="0">
                  <a:moveTo>
                    <a:pt x="0" y="0"/>
                  </a:moveTo>
                  <a:lnTo>
                    <a:pt x="18" y="24"/>
                  </a:lnTo>
                  <a:cubicBezTo>
                    <a:pt x="467" y="626"/>
                    <a:pt x="1176" y="979"/>
                    <a:pt x="1930" y="979"/>
                  </a:cubicBezTo>
                  <a:lnTo>
                    <a:pt x="2153" y="979"/>
                  </a:lnTo>
                  <a:cubicBezTo>
                    <a:pt x="2903" y="979"/>
                    <a:pt x="3613" y="626"/>
                    <a:pt x="4064" y="24"/>
                  </a:cubicBezTo>
                  <a:lnTo>
                    <a:pt x="4082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79" name="Google Shape;1227;p56"/>
            <p:cNvSpPr/>
            <p:nvPr/>
          </p:nvSpPr>
          <p:spPr>
            <a:xfrm>
              <a:off x="1974100" y="2715825"/>
              <a:ext cx="147025" cy="49050"/>
            </a:xfrm>
            <a:custGeom>
              <a:avLst/>
              <a:gdLst/>
              <a:ahLst/>
              <a:cxnLst/>
              <a:rect l="l" t="t" r="r" b="b"/>
              <a:pathLst>
                <a:path w="5881" h="1962" extrusionOk="0">
                  <a:moveTo>
                    <a:pt x="2941" y="1"/>
                  </a:moveTo>
                  <a:cubicBezTo>
                    <a:pt x="1319" y="1"/>
                    <a:pt x="1" y="684"/>
                    <a:pt x="1" y="1527"/>
                  </a:cubicBezTo>
                  <a:cubicBezTo>
                    <a:pt x="1" y="1678"/>
                    <a:pt x="122" y="1823"/>
                    <a:pt x="273" y="1962"/>
                  </a:cubicBezTo>
                  <a:lnTo>
                    <a:pt x="5611" y="1962"/>
                  </a:lnTo>
                  <a:cubicBezTo>
                    <a:pt x="5762" y="1823"/>
                    <a:pt x="5881" y="1675"/>
                    <a:pt x="5881" y="1527"/>
                  </a:cubicBezTo>
                  <a:cubicBezTo>
                    <a:pt x="5881" y="684"/>
                    <a:pt x="4566" y="1"/>
                    <a:pt x="294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80" name="Google Shape;1239;p56"/>
          <p:cNvGrpSpPr/>
          <p:nvPr/>
        </p:nvGrpSpPr>
        <p:grpSpPr>
          <a:xfrm>
            <a:off x="5221954" y="1908943"/>
            <a:ext cx="390931" cy="480309"/>
            <a:chOff x="315600" y="2388150"/>
            <a:chExt cx="192875" cy="234150"/>
          </a:xfrm>
        </p:grpSpPr>
        <p:sp>
          <p:nvSpPr>
            <p:cNvPr id="81" name="Google Shape;1240;p56"/>
            <p:cNvSpPr/>
            <p:nvPr/>
          </p:nvSpPr>
          <p:spPr>
            <a:xfrm>
              <a:off x="343125" y="2388150"/>
              <a:ext cx="165350" cy="206625"/>
            </a:xfrm>
            <a:custGeom>
              <a:avLst/>
              <a:gdLst/>
              <a:ahLst/>
              <a:cxnLst/>
              <a:rect l="l" t="t" r="r" b="b"/>
              <a:pathLst>
                <a:path w="6614" h="8265" extrusionOk="0">
                  <a:moveTo>
                    <a:pt x="0" y="0"/>
                  </a:moveTo>
                  <a:lnTo>
                    <a:pt x="0" y="551"/>
                  </a:lnTo>
                  <a:lnTo>
                    <a:pt x="6060" y="551"/>
                  </a:lnTo>
                  <a:lnTo>
                    <a:pt x="6060" y="8264"/>
                  </a:lnTo>
                  <a:lnTo>
                    <a:pt x="6613" y="8264"/>
                  </a:lnTo>
                  <a:lnTo>
                    <a:pt x="6613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2" name="Google Shape;1241;p56"/>
            <p:cNvSpPr/>
            <p:nvPr/>
          </p:nvSpPr>
          <p:spPr>
            <a:xfrm>
              <a:off x="391575" y="2457650"/>
              <a:ext cx="13400" cy="26900"/>
            </a:xfrm>
            <a:custGeom>
              <a:avLst/>
              <a:gdLst/>
              <a:ahLst/>
              <a:cxnLst/>
              <a:rect l="l" t="t" r="r" b="b"/>
              <a:pathLst>
                <a:path w="536" h="1076" extrusionOk="0">
                  <a:moveTo>
                    <a:pt x="267" y="1"/>
                  </a:moveTo>
                  <a:cubicBezTo>
                    <a:pt x="177" y="114"/>
                    <a:pt x="35" y="479"/>
                    <a:pt x="0" y="1076"/>
                  </a:cubicBezTo>
                  <a:lnTo>
                    <a:pt x="536" y="1076"/>
                  </a:lnTo>
                  <a:cubicBezTo>
                    <a:pt x="498" y="479"/>
                    <a:pt x="356" y="114"/>
                    <a:pt x="267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3" name="Google Shape;1242;p56"/>
            <p:cNvSpPr/>
            <p:nvPr/>
          </p:nvSpPr>
          <p:spPr>
            <a:xfrm>
              <a:off x="391575" y="2498350"/>
              <a:ext cx="13400" cy="26900"/>
            </a:xfrm>
            <a:custGeom>
              <a:avLst/>
              <a:gdLst/>
              <a:ahLst/>
              <a:cxnLst/>
              <a:rect l="l" t="t" r="r" b="b"/>
              <a:pathLst>
                <a:path w="536" h="1076" extrusionOk="0">
                  <a:moveTo>
                    <a:pt x="0" y="1"/>
                  </a:moveTo>
                  <a:cubicBezTo>
                    <a:pt x="35" y="598"/>
                    <a:pt x="177" y="963"/>
                    <a:pt x="267" y="1076"/>
                  </a:cubicBezTo>
                  <a:cubicBezTo>
                    <a:pt x="356" y="963"/>
                    <a:pt x="498" y="598"/>
                    <a:pt x="536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4" name="Google Shape;1243;p56"/>
            <p:cNvSpPr/>
            <p:nvPr/>
          </p:nvSpPr>
          <p:spPr>
            <a:xfrm>
              <a:off x="414950" y="2498350"/>
              <a:ext cx="17050" cy="23200"/>
            </a:xfrm>
            <a:custGeom>
              <a:avLst/>
              <a:gdLst/>
              <a:ahLst/>
              <a:cxnLst/>
              <a:rect l="l" t="t" r="r" b="b"/>
              <a:pathLst>
                <a:path w="682" h="928" extrusionOk="0">
                  <a:moveTo>
                    <a:pt x="151" y="1"/>
                  </a:moveTo>
                  <a:cubicBezTo>
                    <a:pt x="140" y="314"/>
                    <a:pt x="88" y="627"/>
                    <a:pt x="1" y="928"/>
                  </a:cubicBezTo>
                  <a:cubicBezTo>
                    <a:pt x="351" y="734"/>
                    <a:pt x="600" y="395"/>
                    <a:pt x="68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5" name="Google Shape;1244;p56"/>
            <p:cNvSpPr/>
            <p:nvPr/>
          </p:nvSpPr>
          <p:spPr>
            <a:xfrm>
              <a:off x="414950" y="2461350"/>
              <a:ext cx="17050" cy="23200"/>
            </a:xfrm>
            <a:custGeom>
              <a:avLst/>
              <a:gdLst/>
              <a:ahLst/>
              <a:cxnLst/>
              <a:rect l="l" t="t" r="r" b="b"/>
              <a:pathLst>
                <a:path w="682" h="928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302"/>
                    <a:pt x="140" y="615"/>
                    <a:pt x="151" y="928"/>
                  </a:cubicBezTo>
                  <a:lnTo>
                    <a:pt x="681" y="928"/>
                  </a:lnTo>
                  <a:cubicBezTo>
                    <a:pt x="600" y="534"/>
                    <a:pt x="351" y="195"/>
                    <a:pt x="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6" name="Google Shape;1245;p56"/>
            <p:cNvSpPr/>
            <p:nvPr/>
          </p:nvSpPr>
          <p:spPr>
            <a:xfrm>
              <a:off x="364475" y="2461350"/>
              <a:ext cx="17050" cy="23200"/>
            </a:xfrm>
            <a:custGeom>
              <a:avLst/>
              <a:gdLst/>
              <a:ahLst/>
              <a:cxnLst/>
              <a:rect l="l" t="t" r="r" b="b"/>
              <a:pathLst>
                <a:path w="682" h="928" extrusionOk="0">
                  <a:moveTo>
                    <a:pt x="681" y="1"/>
                  </a:moveTo>
                  <a:cubicBezTo>
                    <a:pt x="331" y="195"/>
                    <a:pt x="82" y="534"/>
                    <a:pt x="1" y="928"/>
                  </a:cubicBezTo>
                  <a:lnTo>
                    <a:pt x="531" y="928"/>
                  </a:lnTo>
                  <a:cubicBezTo>
                    <a:pt x="545" y="615"/>
                    <a:pt x="595" y="302"/>
                    <a:pt x="68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7" name="Google Shape;1246;p56"/>
            <p:cNvSpPr/>
            <p:nvPr/>
          </p:nvSpPr>
          <p:spPr>
            <a:xfrm>
              <a:off x="315600" y="2415650"/>
              <a:ext cx="165275" cy="206650"/>
            </a:xfrm>
            <a:custGeom>
              <a:avLst/>
              <a:gdLst/>
              <a:ahLst/>
              <a:cxnLst/>
              <a:rect l="l" t="t" r="r" b="b"/>
              <a:pathLst>
                <a:path w="6611" h="8266" extrusionOk="0">
                  <a:moveTo>
                    <a:pt x="3306" y="1105"/>
                  </a:moveTo>
                  <a:cubicBezTo>
                    <a:pt x="4085" y="1105"/>
                    <a:pt x="4789" y="1574"/>
                    <a:pt x="5087" y="2295"/>
                  </a:cubicBezTo>
                  <a:cubicBezTo>
                    <a:pt x="5385" y="3013"/>
                    <a:pt x="5220" y="3845"/>
                    <a:pt x="4670" y="4395"/>
                  </a:cubicBezTo>
                  <a:cubicBezTo>
                    <a:pt x="4300" y="4765"/>
                    <a:pt x="3806" y="4962"/>
                    <a:pt x="3304" y="4962"/>
                  </a:cubicBezTo>
                  <a:cubicBezTo>
                    <a:pt x="3056" y="4962"/>
                    <a:pt x="2806" y="4914"/>
                    <a:pt x="2567" y="4815"/>
                  </a:cubicBezTo>
                  <a:cubicBezTo>
                    <a:pt x="1849" y="4517"/>
                    <a:pt x="1376" y="3813"/>
                    <a:pt x="1376" y="3034"/>
                  </a:cubicBezTo>
                  <a:cubicBezTo>
                    <a:pt x="1379" y="1968"/>
                    <a:pt x="2243" y="1105"/>
                    <a:pt x="3306" y="1105"/>
                  </a:cubicBezTo>
                  <a:close/>
                  <a:moveTo>
                    <a:pt x="5510" y="5510"/>
                  </a:moveTo>
                  <a:lnTo>
                    <a:pt x="5510" y="6064"/>
                  </a:lnTo>
                  <a:lnTo>
                    <a:pt x="1101" y="6064"/>
                  </a:lnTo>
                  <a:lnTo>
                    <a:pt x="1101" y="5510"/>
                  </a:lnTo>
                  <a:close/>
                  <a:moveTo>
                    <a:pt x="5510" y="6614"/>
                  </a:moveTo>
                  <a:lnTo>
                    <a:pt x="5510" y="7164"/>
                  </a:lnTo>
                  <a:lnTo>
                    <a:pt x="1101" y="7164"/>
                  </a:lnTo>
                  <a:lnTo>
                    <a:pt x="1101" y="6614"/>
                  </a:lnTo>
                  <a:close/>
                  <a:moveTo>
                    <a:pt x="0" y="1"/>
                  </a:moveTo>
                  <a:lnTo>
                    <a:pt x="0" y="8265"/>
                  </a:lnTo>
                  <a:lnTo>
                    <a:pt x="6611" y="8265"/>
                  </a:lnTo>
                  <a:lnTo>
                    <a:pt x="6611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88" name="Google Shape;1247;p56"/>
            <p:cNvSpPr/>
            <p:nvPr/>
          </p:nvSpPr>
          <p:spPr>
            <a:xfrm>
              <a:off x="364475" y="2498350"/>
              <a:ext cx="17050" cy="23200"/>
            </a:xfrm>
            <a:custGeom>
              <a:avLst/>
              <a:gdLst/>
              <a:ahLst/>
              <a:cxnLst/>
              <a:rect l="l" t="t" r="r" b="b"/>
              <a:pathLst>
                <a:path w="682" h="928" extrusionOk="0">
                  <a:moveTo>
                    <a:pt x="1" y="1"/>
                  </a:moveTo>
                  <a:cubicBezTo>
                    <a:pt x="82" y="395"/>
                    <a:pt x="331" y="734"/>
                    <a:pt x="681" y="928"/>
                  </a:cubicBezTo>
                  <a:cubicBezTo>
                    <a:pt x="595" y="627"/>
                    <a:pt x="545" y="314"/>
                    <a:pt x="531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89" name="Google Shape;669;p35"/>
          <p:cNvSpPr txBox="1"/>
          <p:nvPr/>
        </p:nvSpPr>
        <p:spPr>
          <a:xfrm>
            <a:off x="683568" y="2701673"/>
            <a:ext cx="1336357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로그</a:t>
            </a:r>
            <a:r>
              <a:rPr lang="ko-KR" altLang="en-US" dirty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인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92" name="Google Shape;670;p35"/>
          <p:cNvSpPr/>
          <p:nvPr/>
        </p:nvSpPr>
        <p:spPr>
          <a:xfrm>
            <a:off x="2147296" y="2540306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6" name="Google Shape;6507;p69"/>
          <p:cNvSpPr/>
          <p:nvPr/>
        </p:nvSpPr>
        <p:spPr>
          <a:xfrm>
            <a:off x="1188244" y="2018188"/>
            <a:ext cx="339253" cy="3392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6249" y="5686"/>
                </a:moveTo>
                <a:cubicBezTo>
                  <a:pt x="6932" y="5686"/>
                  <a:pt x="7549" y="6098"/>
                  <a:pt x="7811" y="6730"/>
                </a:cubicBezTo>
                <a:cubicBezTo>
                  <a:pt x="8073" y="7363"/>
                  <a:pt x="7929" y="8092"/>
                  <a:pt x="7444" y="8576"/>
                </a:cubicBezTo>
                <a:cubicBezTo>
                  <a:pt x="7122" y="8901"/>
                  <a:pt x="6689" y="9073"/>
                  <a:pt x="6248" y="9073"/>
                </a:cubicBezTo>
                <a:cubicBezTo>
                  <a:pt x="6029" y="9073"/>
                  <a:pt x="5808" y="9031"/>
                  <a:pt x="5598" y="8944"/>
                </a:cubicBezTo>
                <a:cubicBezTo>
                  <a:pt x="4966" y="8682"/>
                  <a:pt x="4553" y="8064"/>
                  <a:pt x="4553" y="7378"/>
                </a:cubicBezTo>
                <a:cubicBezTo>
                  <a:pt x="4556" y="6441"/>
                  <a:pt x="5312" y="5686"/>
                  <a:pt x="6249" y="5686"/>
                </a:cubicBezTo>
                <a:close/>
                <a:moveTo>
                  <a:pt x="13024" y="5683"/>
                </a:moveTo>
                <a:cubicBezTo>
                  <a:pt x="13242" y="5683"/>
                  <a:pt x="13462" y="5725"/>
                  <a:pt x="13671" y="5812"/>
                </a:cubicBezTo>
                <a:cubicBezTo>
                  <a:pt x="14304" y="6074"/>
                  <a:pt x="14716" y="6691"/>
                  <a:pt x="14716" y="7378"/>
                </a:cubicBezTo>
                <a:cubicBezTo>
                  <a:pt x="14716" y="8314"/>
                  <a:pt x="13957" y="9073"/>
                  <a:pt x="13024" y="9073"/>
                </a:cubicBezTo>
                <a:cubicBezTo>
                  <a:pt x="12337" y="9073"/>
                  <a:pt x="11720" y="8658"/>
                  <a:pt x="11458" y="8025"/>
                </a:cubicBezTo>
                <a:cubicBezTo>
                  <a:pt x="11196" y="7393"/>
                  <a:pt x="11341" y="6664"/>
                  <a:pt x="11825" y="6179"/>
                </a:cubicBezTo>
                <a:cubicBezTo>
                  <a:pt x="12150" y="5855"/>
                  <a:pt x="12583" y="5683"/>
                  <a:pt x="13024" y="5683"/>
                </a:cubicBezTo>
                <a:close/>
                <a:moveTo>
                  <a:pt x="14153" y="10202"/>
                </a:moveTo>
                <a:cubicBezTo>
                  <a:pt x="14463" y="10202"/>
                  <a:pt x="14716" y="10452"/>
                  <a:pt x="14716" y="10766"/>
                </a:cubicBezTo>
                <a:cubicBezTo>
                  <a:pt x="14716" y="13566"/>
                  <a:pt x="12437" y="15849"/>
                  <a:pt x="9636" y="15849"/>
                </a:cubicBezTo>
                <a:cubicBezTo>
                  <a:pt x="6833" y="15849"/>
                  <a:pt x="4553" y="13566"/>
                  <a:pt x="4553" y="10766"/>
                </a:cubicBezTo>
                <a:cubicBezTo>
                  <a:pt x="4553" y="10452"/>
                  <a:pt x="4806" y="10202"/>
                  <a:pt x="5119" y="10202"/>
                </a:cubicBezTo>
                <a:close/>
                <a:moveTo>
                  <a:pt x="9636" y="0"/>
                </a:moveTo>
                <a:cubicBezTo>
                  <a:pt x="4342" y="0"/>
                  <a:pt x="0" y="4343"/>
                  <a:pt x="0" y="9636"/>
                </a:cubicBezTo>
                <a:cubicBezTo>
                  <a:pt x="0" y="14930"/>
                  <a:pt x="4342" y="19272"/>
                  <a:pt x="9636" y="19272"/>
                </a:cubicBezTo>
                <a:cubicBezTo>
                  <a:pt x="14927" y="19272"/>
                  <a:pt x="19272" y="14930"/>
                  <a:pt x="19272" y="9636"/>
                </a:cubicBezTo>
                <a:cubicBezTo>
                  <a:pt x="19272" y="4343"/>
                  <a:pt x="14930" y="0"/>
                  <a:pt x="96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8" name="Google Shape;1377;p56"/>
          <p:cNvGrpSpPr/>
          <p:nvPr/>
        </p:nvGrpSpPr>
        <p:grpSpPr>
          <a:xfrm>
            <a:off x="1974155" y="1912484"/>
            <a:ext cx="454527" cy="524422"/>
            <a:chOff x="2679000" y="1871300"/>
            <a:chExt cx="238150" cy="269925"/>
          </a:xfrm>
        </p:grpSpPr>
        <p:sp>
          <p:nvSpPr>
            <p:cNvPr id="99" name="Google Shape;1378;p56"/>
            <p:cNvSpPr/>
            <p:nvPr/>
          </p:nvSpPr>
          <p:spPr>
            <a:xfrm>
              <a:off x="2734550" y="1959000"/>
              <a:ext cx="47675" cy="79025"/>
            </a:xfrm>
            <a:custGeom>
              <a:avLst/>
              <a:gdLst/>
              <a:ahLst/>
              <a:cxnLst/>
              <a:rect l="l" t="t" r="r" b="b"/>
              <a:pathLst>
                <a:path w="1907" h="3161" extrusionOk="0">
                  <a:moveTo>
                    <a:pt x="964" y="0"/>
                  </a:moveTo>
                  <a:cubicBezTo>
                    <a:pt x="961" y="0"/>
                    <a:pt x="957" y="0"/>
                    <a:pt x="954" y="0"/>
                  </a:cubicBezTo>
                  <a:cubicBezTo>
                    <a:pt x="950" y="0"/>
                    <a:pt x="947" y="0"/>
                    <a:pt x="943" y="0"/>
                  </a:cubicBezTo>
                  <a:cubicBezTo>
                    <a:pt x="424" y="0"/>
                    <a:pt x="1" y="424"/>
                    <a:pt x="1" y="945"/>
                  </a:cubicBezTo>
                  <a:lnTo>
                    <a:pt x="276" y="3161"/>
                  </a:lnTo>
                  <a:lnTo>
                    <a:pt x="1626" y="3161"/>
                  </a:lnTo>
                  <a:lnTo>
                    <a:pt x="1904" y="942"/>
                  </a:lnTo>
                  <a:cubicBezTo>
                    <a:pt x="1907" y="421"/>
                    <a:pt x="1484" y="0"/>
                    <a:pt x="964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00" name="Google Shape;1379;p56"/>
            <p:cNvSpPr/>
            <p:nvPr/>
          </p:nvSpPr>
          <p:spPr>
            <a:xfrm>
              <a:off x="2679000" y="2109400"/>
              <a:ext cx="158775" cy="31825"/>
            </a:xfrm>
            <a:custGeom>
              <a:avLst/>
              <a:gdLst/>
              <a:ahLst/>
              <a:cxnLst/>
              <a:rect l="l" t="t" r="r" b="b"/>
              <a:pathLst>
                <a:path w="6351" h="1273" extrusionOk="0">
                  <a:moveTo>
                    <a:pt x="1" y="1"/>
                  </a:moveTo>
                  <a:lnTo>
                    <a:pt x="1" y="1272"/>
                  </a:lnTo>
                  <a:lnTo>
                    <a:pt x="6350" y="1272"/>
                  </a:lnTo>
                  <a:lnTo>
                    <a:pt x="6350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01" name="Google Shape;1380;p56"/>
            <p:cNvSpPr/>
            <p:nvPr/>
          </p:nvSpPr>
          <p:spPr>
            <a:xfrm>
              <a:off x="2713325" y="2053875"/>
              <a:ext cx="89975" cy="39700"/>
            </a:xfrm>
            <a:custGeom>
              <a:avLst/>
              <a:gdLst/>
              <a:ahLst/>
              <a:cxnLst/>
              <a:rect l="l" t="t" r="r" b="b"/>
              <a:pathLst>
                <a:path w="3599" h="1588" extrusionOk="0">
                  <a:moveTo>
                    <a:pt x="531" y="0"/>
                  </a:moveTo>
                  <a:lnTo>
                    <a:pt x="1" y="1587"/>
                  </a:lnTo>
                  <a:lnTo>
                    <a:pt x="3599" y="1587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02" name="Google Shape;1381;p56"/>
            <p:cNvSpPr/>
            <p:nvPr/>
          </p:nvSpPr>
          <p:spPr>
            <a:xfrm>
              <a:off x="2758375" y="1871300"/>
              <a:ext cx="158775" cy="269925"/>
            </a:xfrm>
            <a:custGeom>
              <a:avLst/>
              <a:gdLst/>
              <a:ahLst/>
              <a:cxnLst/>
              <a:rect l="l" t="t" r="r" b="b"/>
              <a:pathLst>
                <a:path w="6351" h="10797" extrusionOk="0">
                  <a:moveTo>
                    <a:pt x="5400" y="1269"/>
                  </a:moveTo>
                  <a:lnTo>
                    <a:pt x="5400" y="1904"/>
                  </a:lnTo>
                  <a:lnTo>
                    <a:pt x="2222" y="1904"/>
                  </a:lnTo>
                  <a:lnTo>
                    <a:pt x="2222" y="1269"/>
                  </a:lnTo>
                  <a:close/>
                  <a:moveTo>
                    <a:pt x="5400" y="2541"/>
                  </a:moveTo>
                  <a:lnTo>
                    <a:pt x="5400" y="3175"/>
                  </a:lnTo>
                  <a:lnTo>
                    <a:pt x="2222" y="3175"/>
                  </a:lnTo>
                  <a:lnTo>
                    <a:pt x="2222" y="2541"/>
                  </a:lnTo>
                  <a:close/>
                  <a:moveTo>
                    <a:pt x="5400" y="3810"/>
                  </a:moveTo>
                  <a:lnTo>
                    <a:pt x="5400" y="4444"/>
                  </a:lnTo>
                  <a:lnTo>
                    <a:pt x="2222" y="4444"/>
                  </a:lnTo>
                  <a:lnTo>
                    <a:pt x="2222" y="3810"/>
                  </a:lnTo>
                  <a:close/>
                  <a:moveTo>
                    <a:pt x="5400" y="5078"/>
                  </a:moveTo>
                  <a:lnTo>
                    <a:pt x="5400" y="5716"/>
                  </a:lnTo>
                  <a:lnTo>
                    <a:pt x="2222" y="5716"/>
                  </a:lnTo>
                  <a:lnTo>
                    <a:pt x="2222" y="5078"/>
                  </a:lnTo>
                  <a:close/>
                  <a:moveTo>
                    <a:pt x="1" y="1"/>
                  </a:moveTo>
                  <a:lnTo>
                    <a:pt x="1" y="2871"/>
                  </a:lnTo>
                  <a:cubicBezTo>
                    <a:pt x="875" y="2871"/>
                    <a:pt x="1588" y="3581"/>
                    <a:pt x="1588" y="4459"/>
                  </a:cubicBezTo>
                  <a:lnTo>
                    <a:pt x="1588" y="4499"/>
                  </a:lnTo>
                  <a:lnTo>
                    <a:pt x="1313" y="6669"/>
                  </a:lnTo>
                  <a:lnTo>
                    <a:pt x="1727" y="6669"/>
                  </a:lnTo>
                  <a:lnTo>
                    <a:pt x="2573" y="9209"/>
                  </a:lnTo>
                  <a:lnTo>
                    <a:pt x="3810" y="9209"/>
                  </a:lnTo>
                  <a:lnTo>
                    <a:pt x="3810" y="10796"/>
                  </a:lnTo>
                  <a:lnTo>
                    <a:pt x="6350" y="10796"/>
                  </a:lnTo>
                  <a:lnTo>
                    <a:pt x="6350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103" name="Google Shape;669;p35"/>
          <p:cNvSpPr txBox="1"/>
          <p:nvPr/>
        </p:nvSpPr>
        <p:spPr>
          <a:xfrm>
            <a:off x="2303601" y="3159348"/>
            <a:ext cx="1336357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|</a:t>
            </a:r>
            <a:endParaRPr lang="en-US" altLang="ko-KR" dirty="0" smtClean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항공편</a:t>
            </a:r>
            <a:endParaRPr lang="en-US" altLang="ko-KR" dirty="0" smtClean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선</a:t>
            </a:r>
            <a:r>
              <a:rPr lang="ko-KR" altLang="en-US" dirty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택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grpSp>
        <p:nvGrpSpPr>
          <p:cNvPr id="104" name="Google Shape;1326;p56"/>
          <p:cNvGrpSpPr/>
          <p:nvPr/>
        </p:nvGrpSpPr>
        <p:grpSpPr>
          <a:xfrm>
            <a:off x="2804573" y="1864441"/>
            <a:ext cx="480314" cy="480298"/>
            <a:chOff x="4645650" y="2192975"/>
            <a:chExt cx="202800" cy="202300"/>
          </a:xfrm>
        </p:grpSpPr>
        <p:sp>
          <p:nvSpPr>
            <p:cNvPr id="105" name="Google Shape;1327;p56"/>
            <p:cNvSpPr/>
            <p:nvPr/>
          </p:nvSpPr>
          <p:spPr>
            <a:xfrm>
              <a:off x="4645650" y="2339700"/>
              <a:ext cx="82425" cy="55575"/>
            </a:xfrm>
            <a:custGeom>
              <a:avLst/>
              <a:gdLst/>
              <a:ahLst/>
              <a:cxnLst/>
              <a:rect l="l" t="t" r="r" b="b"/>
              <a:pathLst>
                <a:path w="3297" h="2223" extrusionOk="0">
                  <a:moveTo>
                    <a:pt x="2045" y="0"/>
                  </a:moveTo>
                  <a:lnTo>
                    <a:pt x="1660" y="290"/>
                  </a:lnTo>
                  <a:lnTo>
                    <a:pt x="2095" y="869"/>
                  </a:lnTo>
                  <a:lnTo>
                    <a:pt x="751" y="869"/>
                  </a:lnTo>
                  <a:lnTo>
                    <a:pt x="339" y="461"/>
                  </a:lnTo>
                  <a:lnTo>
                    <a:pt x="0" y="800"/>
                  </a:lnTo>
                  <a:lnTo>
                    <a:pt x="310" y="1113"/>
                  </a:lnTo>
                  <a:lnTo>
                    <a:pt x="0" y="1423"/>
                  </a:lnTo>
                  <a:lnTo>
                    <a:pt x="339" y="1761"/>
                  </a:lnTo>
                  <a:lnTo>
                    <a:pt x="751" y="1353"/>
                  </a:lnTo>
                  <a:lnTo>
                    <a:pt x="2095" y="1353"/>
                  </a:lnTo>
                  <a:lnTo>
                    <a:pt x="1660" y="1932"/>
                  </a:lnTo>
                  <a:lnTo>
                    <a:pt x="2045" y="2222"/>
                  </a:lnTo>
                  <a:lnTo>
                    <a:pt x="2694" y="1356"/>
                  </a:lnTo>
                  <a:lnTo>
                    <a:pt x="3297" y="1356"/>
                  </a:lnTo>
                  <a:lnTo>
                    <a:pt x="3297" y="872"/>
                  </a:lnTo>
                  <a:lnTo>
                    <a:pt x="2694" y="872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06" name="Google Shape;1328;p56"/>
            <p:cNvSpPr/>
            <p:nvPr/>
          </p:nvSpPr>
          <p:spPr>
            <a:xfrm>
              <a:off x="4746100" y="2361350"/>
              <a:ext cx="12025" cy="12125"/>
            </a:xfrm>
            <a:custGeom>
              <a:avLst/>
              <a:gdLst/>
              <a:ahLst/>
              <a:cxnLst/>
              <a:rect l="l" t="t" r="r" b="b"/>
              <a:pathLst>
                <a:path w="481" h="485" extrusionOk="0">
                  <a:moveTo>
                    <a:pt x="0" y="0"/>
                  </a:moveTo>
                  <a:lnTo>
                    <a:pt x="0" y="484"/>
                  </a:lnTo>
                  <a:lnTo>
                    <a:pt x="481" y="484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07" name="Google Shape;1329;p56"/>
            <p:cNvSpPr/>
            <p:nvPr/>
          </p:nvSpPr>
          <p:spPr>
            <a:xfrm>
              <a:off x="4770200" y="2361350"/>
              <a:ext cx="12050" cy="12125"/>
            </a:xfrm>
            <a:custGeom>
              <a:avLst/>
              <a:gdLst/>
              <a:ahLst/>
              <a:cxnLst/>
              <a:rect l="l" t="t" r="r" b="b"/>
              <a:pathLst>
                <a:path w="482" h="485" extrusionOk="0">
                  <a:moveTo>
                    <a:pt x="1" y="0"/>
                  </a:moveTo>
                  <a:lnTo>
                    <a:pt x="1" y="484"/>
                  </a:lnTo>
                  <a:lnTo>
                    <a:pt x="482" y="484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08" name="Google Shape;1330;p56"/>
            <p:cNvSpPr/>
            <p:nvPr/>
          </p:nvSpPr>
          <p:spPr>
            <a:xfrm>
              <a:off x="4794250" y="2361350"/>
              <a:ext cx="12050" cy="12125"/>
            </a:xfrm>
            <a:custGeom>
              <a:avLst/>
              <a:gdLst/>
              <a:ahLst/>
              <a:cxnLst/>
              <a:rect l="l" t="t" r="r" b="b"/>
              <a:pathLst>
                <a:path w="482" h="485" extrusionOk="0">
                  <a:moveTo>
                    <a:pt x="0" y="0"/>
                  </a:moveTo>
                  <a:lnTo>
                    <a:pt x="0" y="484"/>
                  </a:lnTo>
                  <a:lnTo>
                    <a:pt x="481" y="484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09" name="Google Shape;1331;p56"/>
            <p:cNvSpPr/>
            <p:nvPr/>
          </p:nvSpPr>
          <p:spPr>
            <a:xfrm>
              <a:off x="4794250" y="233730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0" y="1"/>
                  </a:moveTo>
                  <a:lnTo>
                    <a:pt x="0" y="482"/>
                  </a:lnTo>
                  <a:lnTo>
                    <a:pt x="481" y="48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0" name="Google Shape;1332;p56"/>
            <p:cNvSpPr/>
            <p:nvPr/>
          </p:nvSpPr>
          <p:spPr>
            <a:xfrm>
              <a:off x="4794250" y="23132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0" y="1"/>
                  </a:moveTo>
                  <a:lnTo>
                    <a:pt x="0" y="482"/>
                  </a:lnTo>
                  <a:lnTo>
                    <a:pt x="481" y="48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1" name="Google Shape;1333;p56"/>
            <p:cNvSpPr/>
            <p:nvPr/>
          </p:nvSpPr>
          <p:spPr>
            <a:xfrm>
              <a:off x="4770200" y="23132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1" y="1"/>
                  </a:moveTo>
                  <a:lnTo>
                    <a:pt x="1" y="482"/>
                  </a:lnTo>
                  <a:lnTo>
                    <a:pt x="482" y="482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2" name="Google Shape;1334;p56"/>
            <p:cNvSpPr/>
            <p:nvPr/>
          </p:nvSpPr>
          <p:spPr>
            <a:xfrm>
              <a:off x="4746100" y="2313250"/>
              <a:ext cx="12025" cy="12050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0" y="1"/>
                  </a:moveTo>
                  <a:lnTo>
                    <a:pt x="0" y="482"/>
                  </a:lnTo>
                  <a:lnTo>
                    <a:pt x="481" y="48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3" name="Google Shape;1335;p56"/>
            <p:cNvSpPr/>
            <p:nvPr/>
          </p:nvSpPr>
          <p:spPr>
            <a:xfrm>
              <a:off x="4722050" y="23132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0" y="1"/>
                  </a:moveTo>
                  <a:lnTo>
                    <a:pt x="0" y="482"/>
                  </a:lnTo>
                  <a:lnTo>
                    <a:pt x="481" y="48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4" name="Google Shape;1336;p56"/>
            <p:cNvSpPr/>
            <p:nvPr/>
          </p:nvSpPr>
          <p:spPr>
            <a:xfrm>
              <a:off x="4698000" y="23132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1" y="1"/>
                  </a:moveTo>
                  <a:lnTo>
                    <a:pt x="1" y="482"/>
                  </a:lnTo>
                  <a:lnTo>
                    <a:pt x="482" y="482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5" name="Google Shape;1337;p56"/>
            <p:cNvSpPr/>
            <p:nvPr/>
          </p:nvSpPr>
          <p:spPr>
            <a:xfrm>
              <a:off x="4673900" y="2313250"/>
              <a:ext cx="12100" cy="12050"/>
            </a:xfrm>
            <a:custGeom>
              <a:avLst/>
              <a:gdLst/>
              <a:ahLst/>
              <a:cxnLst/>
              <a:rect l="l" t="t" r="r" b="b"/>
              <a:pathLst>
                <a:path w="484" h="482" extrusionOk="0">
                  <a:moveTo>
                    <a:pt x="0" y="1"/>
                  </a:moveTo>
                  <a:lnTo>
                    <a:pt x="0" y="482"/>
                  </a:lnTo>
                  <a:lnTo>
                    <a:pt x="484" y="482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6" name="Google Shape;1338;p56"/>
            <p:cNvSpPr/>
            <p:nvPr/>
          </p:nvSpPr>
          <p:spPr>
            <a:xfrm>
              <a:off x="4649850" y="23132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0" y="1"/>
                  </a:moveTo>
                  <a:lnTo>
                    <a:pt x="0" y="482"/>
                  </a:lnTo>
                  <a:lnTo>
                    <a:pt x="481" y="48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7" name="Google Shape;1339;p56"/>
            <p:cNvSpPr/>
            <p:nvPr/>
          </p:nvSpPr>
          <p:spPr>
            <a:xfrm>
              <a:off x="4649850" y="2289225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0" y="0"/>
                  </a:moveTo>
                  <a:lnTo>
                    <a:pt x="0" y="481"/>
                  </a:lnTo>
                  <a:lnTo>
                    <a:pt x="481" y="4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8" name="Google Shape;1340;p56"/>
            <p:cNvSpPr/>
            <p:nvPr/>
          </p:nvSpPr>
          <p:spPr>
            <a:xfrm>
              <a:off x="4649850" y="226510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0" y="1"/>
                  </a:moveTo>
                  <a:lnTo>
                    <a:pt x="0" y="482"/>
                  </a:lnTo>
                  <a:lnTo>
                    <a:pt x="481" y="48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9" name="Google Shape;1341;p56"/>
            <p:cNvSpPr/>
            <p:nvPr/>
          </p:nvSpPr>
          <p:spPr>
            <a:xfrm>
              <a:off x="4673900" y="2265100"/>
              <a:ext cx="12100" cy="12050"/>
            </a:xfrm>
            <a:custGeom>
              <a:avLst/>
              <a:gdLst/>
              <a:ahLst/>
              <a:cxnLst/>
              <a:rect l="l" t="t" r="r" b="b"/>
              <a:pathLst>
                <a:path w="484" h="482" extrusionOk="0">
                  <a:moveTo>
                    <a:pt x="0" y="1"/>
                  </a:moveTo>
                  <a:lnTo>
                    <a:pt x="0" y="482"/>
                  </a:lnTo>
                  <a:lnTo>
                    <a:pt x="484" y="482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0" name="Google Shape;1342;p56"/>
            <p:cNvSpPr/>
            <p:nvPr/>
          </p:nvSpPr>
          <p:spPr>
            <a:xfrm>
              <a:off x="4698000" y="226510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1" y="1"/>
                  </a:moveTo>
                  <a:lnTo>
                    <a:pt x="1" y="482"/>
                  </a:lnTo>
                  <a:lnTo>
                    <a:pt x="482" y="482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1" name="Google Shape;1343;p56"/>
            <p:cNvSpPr/>
            <p:nvPr/>
          </p:nvSpPr>
          <p:spPr>
            <a:xfrm>
              <a:off x="4722050" y="226510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0" y="1"/>
                  </a:moveTo>
                  <a:lnTo>
                    <a:pt x="0" y="482"/>
                  </a:lnTo>
                  <a:lnTo>
                    <a:pt x="481" y="48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2" name="Google Shape;1344;p56"/>
            <p:cNvSpPr/>
            <p:nvPr/>
          </p:nvSpPr>
          <p:spPr>
            <a:xfrm>
              <a:off x="4752100" y="2192975"/>
              <a:ext cx="96350" cy="108425"/>
            </a:xfrm>
            <a:custGeom>
              <a:avLst/>
              <a:gdLst/>
              <a:ahLst/>
              <a:cxnLst/>
              <a:rect l="l" t="t" r="r" b="b"/>
              <a:pathLst>
                <a:path w="3854" h="4337" extrusionOk="0">
                  <a:moveTo>
                    <a:pt x="1919" y="960"/>
                  </a:moveTo>
                  <a:cubicBezTo>
                    <a:pt x="2414" y="960"/>
                    <a:pt x="2889" y="1344"/>
                    <a:pt x="2889" y="1924"/>
                  </a:cubicBezTo>
                  <a:cubicBezTo>
                    <a:pt x="2889" y="2454"/>
                    <a:pt x="2457" y="2886"/>
                    <a:pt x="1927" y="2886"/>
                  </a:cubicBezTo>
                  <a:cubicBezTo>
                    <a:pt x="1069" y="2886"/>
                    <a:pt x="641" y="1849"/>
                    <a:pt x="1246" y="1243"/>
                  </a:cubicBezTo>
                  <a:cubicBezTo>
                    <a:pt x="1442" y="1048"/>
                    <a:pt x="1683" y="960"/>
                    <a:pt x="1919" y="960"/>
                  </a:cubicBezTo>
                  <a:close/>
                  <a:moveTo>
                    <a:pt x="1927" y="1"/>
                  </a:moveTo>
                  <a:cubicBezTo>
                    <a:pt x="864" y="1"/>
                    <a:pt x="3" y="861"/>
                    <a:pt x="1" y="1924"/>
                  </a:cubicBezTo>
                  <a:cubicBezTo>
                    <a:pt x="1" y="2773"/>
                    <a:pt x="1148" y="3787"/>
                    <a:pt x="1788" y="4238"/>
                  </a:cubicBezTo>
                  <a:lnTo>
                    <a:pt x="1927" y="4337"/>
                  </a:lnTo>
                  <a:lnTo>
                    <a:pt x="2066" y="4238"/>
                  </a:lnTo>
                  <a:cubicBezTo>
                    <a:pt x="2721" y="3775"/>
                    <a:pt x="3853" y="2773"/>
                    <a:pt x="3853" y="1924"/>
                  </a:cubicBezTo>
                  <a:cubicBezTo>
                    <a:pt x="3850" y="861"/>
                    <a:pt x="2990" y="1"/>
                    <a:pt x="1927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124" name="Google Shape;681;p35"/>
          <p:cNvSpPr/>
          <p:nvPr/>
        </p:nvSpPr>
        <p:spPr>
          <a:xfrm>
            <a:off x="3699913" y="2540306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5" name="Google Shape;669;p35"/>
          <p:cNvSpPr txBox="1"/>
          <p:nvPr/>
        </p:nvSpPr>
        <p:spPr>
          <a:xfrm>
            <a:off x="3251199" y="3159348"/>
            <a:ext cx="1036831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|</a:t>
            </a: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상세</a:t>
            </a:r>
            <a:endParaRPr lang="en-US" altLang="ko-KR" dirty="0" smtClean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선</a:t>
            </a:r>
            <a:r>
              <a:rPr lang="ko-KR" altLang="en-US" dirty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택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26" name="Google Shape;681;p35"/>
          <p:cNvSpPr/>
          <p:nvPr/>
        </p:nvSpPr>
        <p:spPr>
          <a:xfrm>
            <a:off x="4503908" y="2540306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7" name="Google Shape;669;p35"/>
          <p:cNvSpPr txBox="1"/>
          <p:nvPr/>
        </p:nvSpPr>
        <p:spPr>
          <a:xfrm>
            <a:off x="4082522" y="3159348"/>
            <a:ext cx="1036831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|</a:t>
            </a: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예매자</a:t>
            </a:r>
            <a:endParaRPr lang="en-US" altLang="ko-KR" dirty="0" smtClean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정보 입력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28" name="Google Shape;681;p35"/>
          <p:cNvSpPr/>
          <p:nvPr/>
        </p:nvSpPr>
        <p:spPr>
          <a:xfrm>
            <a:off x="5328769" y="2540306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9" name="Google Shape;669;p35"/>
          <p:cNvSpPr txBox="1"/>
          <p:nvPr/>
        </p:nvSpPr>
        <p:spPr>
          <a:xfrm>
            <a:off x="4880403" y="2813401"/>
            <a:ext cx="1036831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마이 페이지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30" name="Google Shape;681;p35"/>
          <p:cNvSpPr/>
          <p:nvPr/>
        </p:nvSpPr>
        <p:spPr>
          <a:xfrm>
            <a:off x="6168895" y="2540306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1" name="Google Shape;669;p35"/>
          <p:cNvSpPr txBox="1"/>
          <p:nvPr/>
        </p:nvSpPr>
        <p:spPr>
          <a:xfrm>
            <a:off x="5720529" y="2813401"/>
            <a:ext cx="1036831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예약 조회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32" name="Google Shape;681;p35"/>
          <p:cNvSpPr/>
          <p:nvPr/>
        </p:nvSpPr>
        <p:spPr>
          <a:xfrm>
            <a:off x="7056961" y="2540306"/>
            <a:ext cx="140100" cy="14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3" name="Google Shape;669;p35"/>
          <p:cNvSpPr txBox="1"/>
          <p:nvPr/>
        </p:nvSpPr>
        <p:spPr>
          <a:xfrm>
            <a:off x="6608595" y="2813401"/>
            <a:ext cx="1036831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관리자</a:t>
            </a:r>
            <a:endParaRPr lang="en-US" altLang="ko-KR" dirty="0" smtClean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페이</a:t>
            </a:r>
            <a:r>
              <a:rPr lang="ko-KR" altLang="en-US" dirty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지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34" name="Google Shape;669;p35"/>
          <p:cNvSpPr txBox="1"/>
          <p:nvPr/>
        </p:nvSpPr>
        <p:spPr>
          <a:xfrm>
            <a:off x="2345880" y="2705865"/>
            <a:ext cx="1336357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메인</a:t>
            </a:r>
            <a:r>
              <a:rPr lang="en-US" altLang="ko-KR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1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35" name="Google Shape;669;p35"/>
          <p:cNvSpPr txBox="1"/>
          <p:nvPr/>
        </p:nvSpPr>
        <p:spPr>
          <a:xfrm>
            <a:off x="3092605" y="2705865"/>
            <a:ext cx="1336357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메인</a:t>
            </a:r>
            <a:r>
              <a:rPr lang="en-US" altLang="ko-KR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2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36" name="Google Shape;669;p35"/>
          <p:cNvSpPr txBox="1"/>
          <p:nvPr/>
        </p:nvSpPr>
        <p:spPr>
          <a:xfrm>
            <a:off x="3955723" y="2705865"/>
            <a:ext cx="1336357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메인</a:t>
            </a:r>
            <a:r>
              <a:rPr lang="en-US" altLang="ko-KR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3</a:t>
            </a:r>
            <a:endParaRPr dirty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91" name="Google Shape;669;p35"/>
          <p:cNvSpPr txBox="1"/>
          <p:nvPr/>
        </p:nvSpPr>
        <p:spPr>
          <a:xfrm>
            <a:off x="1547664" y="3159348"/>
            <a:ext cx="1336357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|</a:t>
            </a: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아이</a:t>
            </a:r>
            <a:r>
              <a:rPr lang="ko-KR" altLang="en-US" dirty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디</a:t>
            </a:r>
            <a:r>
              <a:rPr lang="en-US" altLang="ko-KR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,</a:t>
            </a: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rgbClr val="3B3232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비밀번호 찾기</a:t>
            </a:r>
            <a:endParaRPr lang="en-US" altLang="ko-KR" dirty="0" smtClean="0">
              <a:solidFill>
                <a:srgbClr val="3B3232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90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94" name="Google Shape;666;p35">
              <a:hlinkClick r:id="rId3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95" name="Google Shape;658;p34">
              <a:hlinkClick r:id="rId3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658;p34"/>
          <p:cNvSpPr txBox="1">
            <a:spLocks/>
          </p:cNvSpPr>
          <p:nvPr/>
        </p:nvSpPr>
        <p:spPr>
          <a:xfrm>
            <a:off x="508198" y="267494"/>
            <a:ext cx="407703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–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로그인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회원가입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 b="6822"/>
          <a:stretch/>
        </p:blipFill>
        <p:spPr>
          <a:xfrm>
            <a:off x="971601" y="1449617"/>
            <a:ext cx="3600018" cy="2034428"/>
          </a:xfrm>
          <a:prstGeom prst="roundRect">
            <a:avLst>
              <a:gd name="adj" fmla="val 84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49617"/>
            <a:ext cx="3071043" cy="2034428"/>
          </a:xfrm>
          <a:prstGeom prst="roundRect">
            <a:avLst>
              <a:gd name="adj" fmla="val 8367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화살표 연결선 8"/>
          <p:cNvCxnSpPr/>
          <p:nvPr/>
        </p:nvCxnSpPr>
        <p:spPr>
          <a:xfrm>
            <a:off x="2771610" y="1923678"/>
            <a:ext cx="0" cy="1888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69;p35"/>
          <p:cNvSpPr txBox="1"/>
          <p:nvPr/>
        </p:nvSpPr>
        <p:spPr>
          <a:xfrm>
            <a:off x="2174330" y="3770125"/>
            <a:ext cx="2901726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대표 로고가 올 위치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 </a:t>
            </a:r>
            <a:endParaRPr sz="1000" b="1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300192" y="3363838"/>
            <a:ext cx="1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669;p35"/>
          <p:cNvSpPr txBox="1"/>
          <p:nvPr/>
        </p:nvSpPr>
        <p:spPr>
          <a:xfrm>
            <a:off x="5220072" y="3770125"/>
            <a:ext cx="2901726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submit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으로 정보를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MySQL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에 넘길 예정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</a:t>
            </a:r>
            <a:endParaRPr sz="1000" b="1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32769" y="1059582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로그인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04048" y="1059582"/>
            <a:ext cx="12241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회원가입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4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11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2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21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658;p34"/>
          <p:cNvSpPr txBox="1">
            <a:spLocks/>
          </p:cNvSpPr>
          <p:nvPr/>
        </p:nvSpPr>
        <p:spPr>
          <a:xfrm>
            <a:off x="508198" y="267494"/>
            <a:ext cx="407703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–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아이디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비밀번호 찾기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88989"/>
            <a:ext cx="3299134" cy="2448273"/>
          </a:xfrm>
          <a:prstGeom prst="roundRect">
            <a:avLst>
              <a:gd name="adj" fmla="val 8576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54" y="1290200"/>
            <a:ext cx="3299134" cy="2448272"/>
          </a:xfrm>
          <a:prstGeom prst="roundRect">
            <a:avLst>
              <a:gd name="adj" fmla="val 6660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화살표 연결선 5"/>
          <p:cNvCxnSpPr/>
          <p:nvPr/>
        </p:nvCxnSpPr>
        <p:spPr>
          <a:xfrm>
            <a:off x="2987825" y="1851670"/>
            <a:ext cx="0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69;p35"/>
          <p:cNvSpPr txBox="1"/>
          <p:nvPr/>
        </p:nvSpPr>
        <p:spPr>
          <a:xfrm>
            <a:off x="1547664" y="3965529"/>
            <a:ext cx="2901726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탭 메뉴로 아이디 찾기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비밀번호 찾기를 분류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</a:t>
            </a:r>
            <a:endParaRPr sz="1000" b="1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31640" y="915566"/>
            <a:ext cx="1872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아이디 찾기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32040" y="915566"/>
            <a:ext cx="1872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비밀번호 찾기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444208" y="2643758"/>
            <a:ext cx="1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669;p35"/>
          <p:cNvSpPr txBox="1"/>
          <p:nvPr/>
        </p:nvSpPr>
        <p:spPr>
          <a:xfrm>
            <a:off x="5126658" y="3965529"/>
            <a:ext cx="2901726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스키마에 저장되어있는 회원의 정보를 가져옴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</a:t>
            </a:r>
            <a:endParaRPr sz="1000" b="1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1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12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20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1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21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627533"/>
            <a:ext cx="7920880" cy="3888433"/>
          </a:xfrm>
          <a:prstGeom prst="rect">
            <a:avLst/>
          </a:prstGeom>
          <a:solidFill>
            <a:srgbClr val="F8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메인</a:t>
            </a:r>
            <a:r>
              <a:rPr lang="en-US" altLang="ko-KR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 | </a:t>
            </a:r>
            <a:r>
              <a:rPr lang="ko-KR" altLang="en-US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항공편 선택</a:t>
            </a:r>
          </a:p>
        </p:txBody>
      </p:sp>
      <p:sp>
        <p:nvSpPr>
          <p:cNvPr id="41" name="Google Shape;658;p34"/>
          <p:cNvSpPr txBox="1">
            <a:spLocks/>
          </p:cNvSpPr>
          <p:nvPr/>
        </p:nvSpPr>
        <p:spPr>
          <a:xfrm>
            <a:off x="508198" y="267494"/>
            <a:ext cx="407703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–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11375"/>
            <a:ext cx="3479150" cy="1978372"/>
          </a:xfrm>
          <a:prstGeom prst="roundRect">
            <a:avLst>
              <a:gd name="adj" fmla="val 533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02691"/>
            <a:ext cx="3456945" cy="1994281"/>
          </a:xfrm>
          <a:prstGeom prst="roundRect">
            <a:avLst>
              <a:gd name="adj" fmla="val 482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1132769" y="1131590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1 |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항공편 선택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05138" y="1131590"/>
            <a:ext cx="1451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2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|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선택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403648" y="1655391"/>
            <a:ext cx="0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69;p35"/>
          <p:cNvSpPr txBox="1"/>
          <p:nvPr/>
        </p:nvSpPr>
        <p:spPr>
          <a:xfrm>
            <a:off x="1187624" y="3743623"/>
            <a:ext cx="1503108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대표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로고가 올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위치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 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148064" y="2159447"/>
            <a:ext cx="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669;p35"/>
          <p:cNvSpPr txBox="1"/>
          <p:nvPr/>
        </p:nvSpPr>
        <p:spPr>
          <a:xfrm>
            <a:off x="4932040" y="3671615"/>
            <a:ext cx="3024336" cy="40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클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릭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 하면 색이 바뀌고 자동으로 총액을 구함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14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13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9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0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8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627533"/>
            <a:ext cx="7920880" cy="3888433"/>
          </a:xfrm>
          <a:prstGeom prst="rect">
            <a:avLst/>
          </a:prstGeom>
          <a:solidFill>
            <a:srgbClr val="F8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658;p34"/>
          <p:cNvSpPr txBox="1">
            <a:spLocks/>
          </p:cNvSpPr>
          <p:nvPr/>
        </p:nvSpPr>
        <p:spPr>
          <a:xfrm>
            <a:off x="508198" y="267494"/>
            <a:ext cx="435183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–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예약조회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10665"/>
            <a:ext cx="3427163" cy="2024363"/>
          </a:xfrm>
          <a:prstGeom prst="roundRect">
            <a:avLst>
              <a:gd name="adj" fmla="val 62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72" y="1291280"/>
            <a:ext cx="3987971" cy="2024363"/>
          </a:xfrm>
          <a:prstGeom prst="roundRect">
            <a:avLst>
              <a:gd name="adj" fmla="val 828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899592" y="915566"/>
            <a:ext cx="3007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3 |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예매자 정보 입력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992" y="915566"/>
            <a:ext cx="3007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예약 조회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7812360" y="2087439"/>
            <a:ext cx="0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69;p35"/>
          <p:cNvSpPr txBox="1"/>
          <p:nvPr/>
        </p:nvSpPr>
        <p:spPr>
          <a:xfrm>
            <a:off x="4716016" y="3527599"/>
            <a:ext cx="3611424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예약 조회에서는 실제 항공권 사이트처럼 상세 정보를 수정하지 못하게 설정하였고 정보 수정을 원하면 항공권을 취소하고 다시 예매해야 함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123728" y="2087439"/>
            <a:ext cx="0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669;p35"/>
          <p:cNvSpPr txBox="1"/>
          <p:nvPr/>
        </p:nvSpPr>
        <p:spPr>
          <a:xfrm>
            <a:off x="827584" y="3527599"/>
            <a:ext cx="3611424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실제 항공권 사이트처럼 항공권을 고른 다음에 예매자 상세 정보를 입력하는 페이지가 나옴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</a:t>
            </a:r>
          </a:p>
        </p:txBody>
      </p:sp>
      <p:sp>
        <p:nvSpPr>
          <p:cNvPr id="14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14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9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0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95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627533"/>
            <a:ext cx="7920880" cy="3888433"/>
          </a:xfrm>
          <a:prstGeom prst="rect">
            <a:avLst/>
          </a:prstGeom>
          <a:solidFill>
            <a:srgbClr val="F8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658;p34"/>
          <p:cNvSpPr txBox="1">
            <a:spLocks/>
          </p:cNvSpPr>
          <p:nvPr/>
        </p:nvSpPr>
        <p:spPr>
          <a:xfrm>
            <a:off x="508198" y="267494"/>
            <a:ext cx="435183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–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회원 정보 수정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31885"/>
            <a:ext cx="3424171" cy="2151118"/>
          </a:xfrm>
          <a:prstGeom prst="roundRect">
            <a:avLst>
              <a:gd name="adj" fmla="val 4356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1331885"/>
            <a:ext cx="2876942" cy="2151118"/>
          </a:xfrm>
          <a:prstGeom prst="roundRect">
            <a:avLst>
              <a:gd name="adj" fmla="val 5093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331640" y="987574"/>
            <a:ext cx="3007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마이 페이지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6056" y="987574"/>
            <a:ext cx="3007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관리자 페이지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203848" y="321982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69;p35"/>
          <p:cNvSpPr txBox="1"/>
          <p:nvPr/>
        </p:nvSpPr>
        <p:spPr>
          <a:xfrm>
            <a:off x="1320616" y="3723878"/>
            <a:ext cx="3611424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스키마에 저장된 회원의 정보를 변경하여 스키마에 새 정보를 저장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537835" y="3361429"/>
            <a:ext cx="0" cy="362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669;p35"/>
          <p:cNvSpPr txBox="1"/>
          <p:nvPr/>
        </p:nvSpPr>
        <p:spPr>
          <a:xfrm>
            <a:off x="4932040" y="3723878"/>
            <a:ext cx="3024336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관리자는 회원이 마이 페이지에서 수정하지 못하는 아이디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비번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,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성별을 수정하는 권한이 주어짐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.</a:t>
            </a:r>
          </a:p>
        </p:txBody>
      </p:sp>
      <p:sp>
        <p:nvSpPr>
          <p:cNvPr id="14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15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9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0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8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 txBox="1">
            <a:spLocks noGrp="1"/>
          </p:cNvSpPr>
          <p:nvPr>
            <p:ph type="title"/>
          </p:nvPr>
        </p:nvSpPr>
        <p:spPr>
          <a:xfrm>
            <a:off x="2733750" y="2963375"/>
            <a:ext cx="22419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화면 구현</a:t>
            </a:r>
            <a:endParaRPr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9" name="Google Shape;659;p34"/>
          <p:cNvSpPr txBox="1">
            <a:spLocks noGrp="1"/>
          </p:cNvSpPr>
          <p:nvPr>
            <p:ph type="title" idx="2"/>
          </p:nvPr>
        </p:nvSpPr>
        <p:spPr>
          <a:xfrm>
            <a:off x="2733750" y="2436925"/>
            <a:ext cx="13680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660" name="Google Shape;660;p34"/>
          <p:cNvSpPr txBox="1">
            <a:spLocks noGrp="1"/>
          </p:cNvSpPr>
          <p:nvPr>
            <p:ph type="subTitle" idx="1"/>
          </p:nvPr>
        </p:nvSpPr>
        <p:spPr>
          <a:xfrm>
            <a:off x="2733750" y="3651875"/>
            <a:ext cx="22419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오븐 스케치를 </a:t>
            </a:r>
          </a:p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HTML</a:t>
            </a: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, CSS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로 </a:t>
            </a: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구현하다</a:t>
            </a: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  <a:p>
            <a:pPr lvl="0" indent="0">
              <a:lnSpc>
                <a:spcPct val="30000"/>
              </a:lnSpc>
              <a:spcAft>
                <a:spcPts val="1600"/>
              </a:spcAft>
            </a:pP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2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495144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508198" y="267494"/>
            <a:ext cx="2623642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로그인</a:t>
            </a:r>
            <a:endParaRPr lang="ko-KR" altLang="en-US" sz="16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63688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48808" y="3291830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907704" y="883701"/>
            <a:ext cx="5472608" cy="2656018"/>
          </a:xfrm>
          <a:prstGeom prst="roundRect">
            <a:avLst>
              <a:gd name="adj" fmla="val 5757"/>
            </a:avLst>
          </a:prstGeom>
          <a:solidFill>
            <a:srgbClr val="D3D3D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90" y="883701"/>
            <a:ext cx="4499758" cy="2656018"/>
          </a:xfrm>
          <a:prstGeom prst="roundRect">
            <a:avLst>
              <a:gd name="adj" fmla="val 4564"/>
            </a:avLst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5476102" y="2211710"/>
            <a:ext cx="1570741" cy="386906"/>
          </a:xfrm>
          <a:prstGeom prst="roundRect">
            <a:avLst>
              <a:gd name="adj" fmla="val 110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65455" y="2238576"/>
            <a:ext cx="172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나눔스퀘어_ac" pitchFamily="50" charset="-127"/>
                <a:ea typeface="나눔스퀘어_ac" pitchFamily="50" charset="-127"/>
              </a:rPr>
              <a:t>캡차를</a:t>
            </a:r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 추가하여 </a:t>
            </a:r>
            <a:r>
              <a:rPr lang="ko-KR" altLang="en-US" sz="800" dirty="0" err="1" smtClean="0">
                <a:latin typeface="나눔스퀘어_ac" pitchFamily="50" charset="-127"/>
                <a:ea typeface="나눔스퀘어_ac" pitchFamily="50" charset="-127"/>
              </a:rPr>
              <a:t>봇이</a:t>
            </a:r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 로그인 하지</a:t>
            </a:r>
            <a:endParaRPr lang="en-US" altLang="ko-KR" sz="8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못하도록 하였다</a:t>
            </a:r>
            <a:r>
              <a:rPr lang="en-US" altLang="ko-KR" sz="8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</p:txBody>
      </p:sp>
      <p:grpSp>
        <p:nvGrpSpPr>
          <p:cNvPr id="29" name="Google Shape;1888;p63"/>
          <p:cNvGrpSpPr/>
          <p:nvPr/>
        </p:nvGrpSpPr>
        <p:grpSpPr>
          <a:xfrm rot="10800000">
            <a:off x="1352171" y="3408109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1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2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17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34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5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 b="6822"/>
          <a:stretch/>
        </p:blipFill>
        <p:spPr>
          <a:xfrm>
            <a:off x="653459" y="3697911"/>
            <a:ext cx="1746996" cy="987255"/>
          </a:xfrm>
          <a:prstGeom prst="roundRect">
            <a:avLst>
              <a:gd name="adj" fmla="val 84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653459" y="4299942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p.7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3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495144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508198" y="267494"/>
            <a:ext cx="3415730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회원가입</a:t>
            </a:r>
            <a:endParaRPr lang="ko-KR" altLang="en-US" sz="16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63688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48808" y="3305774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50534" y="872536"/>
            <a:ext cx="5616624" cy="2707326"/>
          </a:xfrm>
          <a:prstGeom prst="roundRect">
            <a:avLst>
              <a:gd name="adj" fmla="val 9798"/>
            </a:avLst>
          </a:prstGeom>
          <a:solidFill>
            <a:srgbClr val="D8D2D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2"/>
          <a:stretch/>
        </p:blipFill>
        <p:spPr>
          <a:xfrm>
            <a:off x="2621094" y="872536"/>
            <a:ext cx="3175042" cy="2709576"/>
          </a:xfrm>
          <a:prstGeom prst="roundRect">
            <a:avLst>
              <a:gd name="adj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5" y="3745676"/>
            <a:ext cx="1758146" cy="1034435"/>
          </a:xfrm>
          <a:prstGeom prst="roundRect">
            <a:avLst>
              <a:gd name="adj" fmla="val 1192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653459" y="4385894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p.7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13" y="872536"/>
            <a:ext cx="1624430" cy="2707326"/>
          </a:xfrm>
          <a:prstGeom prst="roundRect">
            <a:avLst>
              <a:gd name="adj" fmla="val 0"/>
            </a:avLst>
          </a:prstGeom>
        </p:spPr>
      </p:pic>
      <p:sp>
        <p:nvSpPr>
          <p:cNvPr id="30" name="Google Shape;658;p34"/>
          <p:cNvSpPr txBox="1">
            <a:spLocks/>
          </p:cNvSpPr>
          <p:nvPr/>
        </p:nvSpPr>
        <p:spPr>
          <a:xfrm>
            <a:off x="5761376" y="785494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미입력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시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5" name="Google Shape;1888;p63"/>
          <p:cNvGrpSpPr/>
          <p:nvPr/>
        </p:nvGrpSpPr>
        <p:grpSpPr>
          <a:xfrm rot="10800000">
            <a:off x="1352171" y="3448252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7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1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18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39" name="Google Shape;666;p35">
              <a:hlinkClick r:id="rId6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0" name="Google Shape;658;p34">
              <a:hlinkClick r:id="rId6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2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495144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508198" y="267494"/>
            <a:ext cx="3415730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아이디 찾기</a:t>
            </a:r>
            <a:endParaRPr lang="ko-KR" altLang="en-US" sz="16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63688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48808" y="323376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50534" y="872536"/>
            <a:ext cx="5529778" cy="2707326"/>
          </a:xfrm>
          <a:prstGeom prst="roundRect">
            <a:avLst>
              <a:gd name="adj" fmla="val 9798"/>
            </a:avLst>
          </a:prstGeom>
          <a:solidFill>
            <a:srgbClr val="D8D2D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868852"/>
            <a:ext cx="1976175" cy="270732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51870"/>
            <a:ext cx="1582417" cy="1174304"/>
          </a:xfrm>
          <a:prstGeom prst="roundRect">
            <a:avLst>
              <a:gd name="adj" fmla="val 8576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653459" y="4385894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p.12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1" name="Google Shape;658;p34"/>
          <p:cNvSpPr txBox="1">
            <a:spLocks/>
          </p:cNvSpPr>
          <p:nvPr/>
        </p:nvSpPr>
        <p:spPr>
          <a:xfrm>
            <a:off x="2543619" y="82197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입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력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60066" y="868852"/>
            <a:ext cx="2000166" cy="27110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2743"/>
          <a:stretch/>
        </p:blipFill>
        <p:spPr>
          <a:xfrm>
            <a:off x="4704884" y="1015823"/>
            <a:ext cx="1901542" cy="2492031"/>
          </a:xfrm>
          <a:prstGeom prst="rect">
            <a:avLst/>
          </a:prstGeom>
        </p:spPr>
      </p:pic>
      <p:sp>
        <p:nvSpPr>
          <p:cNvPr id="32" name="Google Shape;658;p34"/>
          <p:cNvSpPr txBox="1">
            <a:spLocks/>
          </p:cNvSpPr>
          <p:nvPr/>
        </p:nvSpPr>
        <p:spPr>
          <a:xfrm>
            <a:off x="4734217" y="82197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입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력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3" name="Google Shape;1888;p63"/>
          <p:cNvGrpSpPr/>
          <p:nvPr/>
        </p:nvGrpSpPr>
        <p:grpSpPr>
          <a:xfrm rot="10800000">
            <a:off x="1352171" y="3363838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5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6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19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41" name="Google Shape;666;p35">
              <a:hlinkClick r:id="rId6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2" name="Google Shape;658;p34">
              <a:hlinkClick r:id="rId6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17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2"/>
          <p:cNvSpPr txBox="1">
            <a:spLocks noGrp="1"/>
          </p:cNvSpPr>
          <p:nvPr>
            <p:ph type="title"/>
          </p:nvPr>
        </p:nvSpPr>
        <p:spPr>
          <a:xfrm flipH="1">
            <a:off x="2220948" y="1225069"/>
            <a:ext cx="988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02</a:t>
            </a:r>
            <a:endParaRPr sz="2000" dirty="0"/>
          </a:p>
        </p:txBody>
      </p:sp>
      <p:sp>
        <p:nvSpPr>
          <p:cNvPr id="637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1534098" y="2360981"/>
            <a:ext cx="2361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사용자가 이용하기 편리한</a:t>
            </a:r>
            <a:endParaRPr lang="en-US" altLang="ko-KR" sz="900" dirty="0" smtClean="0">
              <a:latin typeface="나눔스퀘어_ac" pitchFamily="50" charset="-127"/>
              <a:ea typeface="나눔스퀘어_ac" pitchFamily="50" charset="-127"/>
            </a:endParaRP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 dirty="0" smtClean="0">
                <a:latin typeface="나눔스퀘어_ac" pitchFamily="50" charset="-127"/>
                <a:ea typeface="나눔스퀘어_ac" pitchFamily="50" charset="-127"/>
              </a:rPr>
              <a:t>UI/UX</a:t>
            </a: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를 오븐으로 구현하다</a:t>
            </a:r>
            <a:r>
              <a:rPr lang="en-US" altLang="ko-KR" sz="900" dirty="0">
                <a:latin typeface="나눔스퀘어_ac" pitchFamily="50" charset="-127"/>
                <a:ea typeface="나눔스퀘어_ac" pitchFamily="50" charset="-127"/>
              </a:rPr>
              <a:t>.</a:t>
            </a:r>
            <a:endParaRPr sz="9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38" name="Google Shape;638;p32"/>
          <p:cNvSpPr txBox="1">
            <a:spLocks noGrp="1"/>
          </p:cNvSpPr>
          <p:nvPr>
            <p:ph type="subTitle" idx="2"/>
          </p:nvPr>
        </p:nvSpPr>
        <p:spPr>
          <a:xfrm>
            <a:off x="1605048" y="1654962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sz="1200" b="1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39" name="Google Shape;639;p32"/>
          <p:cNvSpPr txBox="1">
            <a:spLocks noGrp="1"/>
          </p:cNvSpPr>
          <p:nvPr>
            <p:ph type="title" idx="3"/>
          </p:nvPr>
        </p:nvSpPr>
        <p:spPr>
          <a:xfrm flipH="1">
            <a:off x="3902368" y="1861648"/>
            <a:ext cx="993588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03</a:t>
            </a:r>
            <a:endParaRPr sz="2000" dirty="0"/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5"/>
          </p:nvPr>
        </p:nvSpPr>
        <p:spPr>
          <a:xfrm>
            <a:off x="3283038" y="2289791"/>
            <a:ext cx="2232248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나눔스퀘어_ac" pitchFamily="50" charset="-127"/>
                <a:ea typeface="나눔스퀘어_ac" pitchFamily="50" charset="-127"/>
              </a:rPr>
              <a:t>화면 구현</a:t>
            </a:r>
            <a:endParaRPr sz="1200" b="1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 idx="6"/>
          </p:nvPr>
        </p:nvSpPr>
        <p:spPr>
          <a:xfrm flipH="1">
            <a:off x="5440244" y="2365898"/>
            <a:ext cx="988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04</a:t>
            </a:r>
            <a:endParaRPr sz="2000" dirty="0"/>
          </a:p>
        </p:txBody>
      </p:sp>
      <p:sp>
        <p:nvSpPr>
          <p:cNvPr id="644" name="Google Shape;644;p32"/>
          <p:cNvSpPr txBox="1">
            <a:spLocks noGrp="1"/>
          </p:cNvSpPr>
          <p:nvPr>
            <p:ph type="subTitle" idx="8"/>
          </p:nvPr>
        </p:nvSpPr>
        <p:spPr>
          <a:xfrm>
            <a:off x="4824344" y="2799090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나눔스퀘어_ac" pitchFamily="50" charset="-127"/>
                <a:ea typeface="나눔스퀘어_ac" pitchFamily="50" charset="-127"/>
              </a:rPr>
              <a:t>코드</a:t>
            </a:r>
            <a:endParaRPr sz="1200" b="1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45" name="Google Shape;645;p32"/>
          <p:cNvSpPr txBox="1">
            <a:spLocks noGrp="1"/>
          </p:cNvSpPr>
          <p:nvPr>
            <p:ph type="title" idx="9"/>
          </p:nvPr>
        </p:nvSpPr>
        <p:spPr>
          <a:xfrm flipH="1">
            <a:off x="7275974" y="2959138"/>
            <a:ext cx="98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05</a:t>
            </a:r>
            <a:endParaRPr sz="2000" dirty="0"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14"/>
          </p:nvPr>
        </p:nvSpPr>
        <p:spPr>
          <a:xfrm>
            <a:off x="6661124" y="3388505"/>
            <a:ext cx="221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나눔스퀘어_ac" pitchFamily="50" charset="-127"/>
                <a:ea typeface="나눔스퀘어_ac" pitchFamily="50" charset="-127"/>
              </a:rPr>
              <a:t>후기</a:t>
            </a:r>
            <a:endParaRPr sz="1200" b="1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3218212" y="2938007"/>
            <a:ext cx="2361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오븐 스케치를 </a:t>
            </a:r>
            <a:endParaRPr lang="en-US" altLang="ko-KR" sz="900" dirty="0" smtClean="0">
              <a:latin typeface="나눔스퀘어_ac" pitchFamily="50" charset="-127"/>
              <a:ea typeface="나눔스퀘어_ac" pitchFamily="50" charset="-127"/>
            </a:endParaRP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900" dirty="0" smtClean="0">
                <a:latin typeface="나눔스퀘어_ac" pitchFamily="50" charset="-127"/>
                <a:ea typeface="나눔스퀘어_ac" pitchFamily="50" charset="-127"/>
              </a:rPr>
              <a:t>HTML, CSS</a:t>
            </a: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로 구현하다</a:t>
            </a:r>
            <a:r>
              <a:rPr lang="en-US" altLang="ko-KR" sz="9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sz="9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8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4499992" y="3460513"/>
            <a:ext cx="2448272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en-US" altLang="ko-KR" sz="900" dirty="0">
                <a:latin typeface="나눔스퀘어_ac" pitchFamily="50" charset="-127"/>
                <a:ea typeface="나눔스퀘어_ac" pitchFamily="50" charset="-127"/>
              </a:rPr>
              <a:t>HTML, SASS, </a:t>
            </a:r>
            <a:r>
              <a:rPr lang="en-US" altLang="ko-KR" sz="900" dirty="0" err="1">
                <a:latin typeface="나눔스퀘어_ac" pitchFamily="50" charset="-127"/>
                <a:ea typeface="나눔스퀘어_ac" pitchFamily="50" charset="-127"/>
              </a:rPr>
              <a:t>Javascript</a:t>
            </a:r>
            <a:r>
              <a:rPr lang="en-US" altLang="ko-KR" sz="900" dirty="0">
                <a:latin typeface="나눔스퀘어_ac" pitchFamily="50" charset="-127"/>
                <a:ea typeface="나눔스퀘어_ac" pitchFamily="50" charset="-127"/>
              </a:rPr>
              <a:t>, </a:t>
            </a:r>
          </a:p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en-US" altLang="ko-KR" sz="900" dirty="0" smtClean="0">
                <a:latin typeface="나눔스퀘어_ac" pitchFamily="50" charset="-127"/>
                <a:ea typeface="나눔스퀘어_ac" pitchFamily="50" charset="-127"/>
              </a:rPr>
              <a:t>PHP, My SQL</a:t>
            </a: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를</a:t>
            </a:r>
            <a:endParaRPr lang="en-US" altLang="ko-KR" sz="900" dirty="0">
              <a:latin typeface="나눔스퀘어_ac" pitchFamily="50" charset="-127"/>
              <a:ea typeface="나눔스퀘어_ac" pitchFamily="50" charset="-127"/>
            </a:endParaRPr>
          </a:p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ko-KR" altLang="en-US" sz="900" dirty="0">
                <a:latin typeface="나눔스퀘어_ac" pitchFamily="50" charset="-127"/>
                <a:ea typeface="나눔스퀘어_ac" pitchFamily="50" charset="-127"/>
              </a:rPr>
              <a:t>이용하여 코드를 </a:t>
            </a: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구현하다</a:t>
            </a:r>
            <a:r>
              <a:rPr lang="en-US" altLang="ko-KR" sz="9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9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9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6588224" y="4064506"/>
            <a:ext cx="2361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팀 과제를 마무리하며</a:t>
            </a:r>
            <a:endParaRPr lang="en-US" altLang="ko-KR" sz="900" dirty="0" smtClean="0">
              <a:latin typeface="나눔스퀘어_ac" pitchFamily="50" charset="-127"/>
              <a:ea typeface="나눔스퀘어_ac" pitchFamily="50" charset="-127"/>
            </a:endParaRP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개선 방안을 생각하다</a:t>
            </a:r>
            <a:r>
              <a:rPr lang="en-US" altLang="ko-KR" sz="9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sz="9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0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1850952" y="2020353"/>
            <a:ext cx="1728192" cy="288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smtClean="0">
                <a:latin typeface="나눔스퀘어_ac" pitchFamily="50" charset="-127"/>
                <a:ea typeface="나눔스퀘어_ac" pitchFamily="50" charset="-127"/>
              </a:rPr>
              <a:t>p. 5</a:t>
            </a:r>
            <a:endParaRPr sz="11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1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3535066" y="2669387"/>
            <a:ext cx="1728192" cy="288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smtClean="0">
                <a:latin typeface="나눔스퀘어_ac" pitchFamily="50" charset="-127"/>
                <a:ea typeface="나눔스퀘어_ac" pitchFamily="50" charset="-127"/>
              </a:rPr>
              <a:t>p. 16</a:t>
            </a:r>
            <a:endParaRPr sz="11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5070248" y="3191893"/>
            <a:ext cx="1728192" cy="288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smtClean="0">
                <a:latin typeface="나눔스퀘어_ac" pitchFamily="50" charset="-127"/>
                <a:ea typeface="나눔스퀘어_ac" pitchFamily="50" charset="-127"/>
              </a:rPr>
              <a:t>p. 27</a:t>
            </a:r>
            <a:endParaRPr sz="11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3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6905078" y="3795886"/>
            <a:ext cx="1728192" cy="288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smtClean="0">
                <a:latin typeface="나눔스퀘어_ac" pitchFamily="50" charset="-127"/>
                <a:ea typeface="나눔스퀘어_ac" pitchFamily="50" charset="-127"/>
              </a:rPr>
              <a:t>p. 51</a:t>
            </a:r>
            <a:endParaRPr sz="11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4" name="Google Shape;636;p32"/>
          <p:cNvSpPr txBox="1">
            <a:spLocks/>
          </p:cNvSpPr>
          <p:nvPr/>
        </p:nvSpPr>
        <p:spPr>
          <a:xfrm flipH="1">
            <a:off x="650338" y="432981"/>
            <a:ext cx="9882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melight"/>
              <a:buNone/>
              <a:defRPr sz="2800" b="0" i="0" u="none" strike="noStrike" cap="none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melight"/>
              <a:buNone/>
              <a:defRPr sz="2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melight"/>
              <a:buNone/>
              <a:defRPr sz="2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melight"/>
              <a:buNone/>
              <a:defRPr sz="2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melight"/>
              <a:buNone/>
              <a:defRPr sz="2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melight"/>
              <a:buNone/>
              <a:defRPr sz="2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melight"/>
              <a:buNone/>
              <a:defRPr sz="2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melight"/>
              <a:buNone/>
              <a:defRPr sz="2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melight"/>
              <a:buNone/>
              <a:defRPr sz="25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en" sz="2000" smtClean="0"/>
              <a:t>01</a:t>
            </a:r>
            <a:endParaRPr lang="en" sz="2000" dirty="0"/>
          </a:p>
        </p:txBody>
      </p:sp>
      <p:sp>
        <p:nvSpPr>
          <p:cNvPr id="25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-36512" y="1568893"/>
            <a:ext cx="23619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일정을 계획하고</a:t>
            </a:r>
            <a:endParaRPr lang="en-US" altLang="ko-KR" sz="900" dirty="0" smtClean="0">
              <a:latin typeface="나눔스퀘어_ac" pitchFamily="50" charset="-127"/>
              <a:ea typeface="나눔스퀘어_ac" pitchFamily="50" charset="-127"/>
            </a:endParaRPr>
          </a:p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900" dirty="0" smtClean="0">
                <a:latin typeface="나눔스퀘어_ac" pitchFamily="50" charset="-127"/>
                <a:ea typeface="나눔스퀘어_ac" pitchFamily="50" charset="-127"/>
              </a:rPr>
              <a:t>프로젝트를 진행하다</a:t>
            </a:r>
            <a:r>
              <a:rPr lang="en-US" altLang="ko-KR" sz="9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sz="9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Google Shape;638;p32"/>
          <p:cNvSpPr txBox="1">
            <a:spLocks noGrp="1"/>
          </p:cNvSpPr>
          <p:nvPr>
            <p:ph type="subTitle" idx="2"/>
          </p:nvPr>
        </p:nvSpPr>
        <p:spPr>
          <a:xfrm>
            <a:off x="34438" y="862874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나눔스퀘어_ac" pitchFamily="50" charset="-127"/>
                <a:ea typeface="나눔스퀘어_ac" pitchFamily="50" charset="-127"/>
              </a:rPr>
              <a:t>일정</a:t>
            </a:r>
            <a:endParaRPr sz="1200" b="1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7" name="Google Shape;637;p32"/>
          <p:cNvSpPr txBox="1">
            <a:spLocks noGrp="1"/>
          </p:cNvSpPr>
          <p:nvPr>
            <p:ph type="subTitle" idx="1"/>
          </p:nvPr>
        </p:nvSpPr>
        <p:spPr>
          <a:xfrm>
            <a:off x="280342" y="1228265"/>
            <a:ext cx="1728192" cy="288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smtClean="0">
                <a:latin typeface="나눔스퀘어_ac" pitchFamily="50" charset="-127"/>
                <a:ea typeface="나눔스퀘어_ac" pitchFamily="50" charset="-127"/>
              </a:rPr>
              <a:t>p. 3</a:t>
            </a:r>
            <a:endParaRPr sz="11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495144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508198" y="267494"/>
            <a:ext cx="3415730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비밀번호 찾기</a:t>
            </a:r>
            <a:endParaRPr lang="ko-KR" altLang="en-US" sz="16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63688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48808" y="323376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50534" y="872536"/>
            <a:ext cx="5616624" cy="2707326"/>
          </a:xfrm>
          <a:prstGeom prst="roundRect">
            <a:avLst>
              <a:gd name="adj" fmla="val 9798"/>
            </a:avLst>
          </a:prstGeom>
          <a:solidFill>
            <a:srgbClr val="D8D2D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868852"/>
            <a:ext cx="1914203" cy="2707326"/>
          </a:xfrm>
          <a:prstGeom prst="rect">
            <a:avLst/>
          </a:prstGeom>
        </p:spPr>
      </p:pic>
      <p:sp>
        <p:nvSpPr>
          <p:cNvPr id="31" name="Google Shape;658;p34"/>
          <p:cNvSpPr txBox="1">
            <a:spLocks/>
          </p:cNvSpPr>
          <p:nvPr/>
        </p:nvSpPr>
        <p:spPr>
          <a:xfrm>
            <a:off x="2584641" y="785494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입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력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07633" y="868852"/>
            <a:ext cx="2000166" cy="27110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1" r="2592" b="573"/>
          <a:stretch/>
        </p:blipFill>
        <p:spPr>
          <a:xfrm>
            <a:off x="4796251" y="1060180"/>
            <a:ext cx="1822930" cy="2375666"/>
          </a:xfrm>
          <a:prstGeom prst="rect">
            <a:avLst/>
          </a:prstGeom>
        </p:spPr>
      </p:pic>
      <p:sp>
        <p:nvSpPr>
          <p:cNvPr id="32" name="Google Shape;658;p34"/>
          <p:cNvSpPr txBox="1">
            <a:spLocks/>
          </p:cNvSpPr>
          <p:nvPr/>
        </p:nvSpPr>
        <p:spPr>
          <a:xfrm>
            <a:off x="4808860" y="785494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입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력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23" y="3663122"/>
            <a:ext cx="1567255" cy="1163052"/>
          </a:xfrm>
          <a:prstGeom prst="roundRect">
            <a:avLst>
              <a:gd name="adj" fmla="val 6660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653459" y="4385894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p.12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4" name="Google Shape;1888;p63"/>
          <p:cNvGrpSpPr/>
          <p:nvPr/>
        </p:nvGrpSpPr>
        <p:grpSpPr>
          <a:xfrm rot="10800000">
            <a:off x="1352171" y="3363838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6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0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20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41" name="Google Shape;666;p35">
              <a:hlinkClick r:id="rId6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2" name="Google Shape;658;p34">
              <a:hlinkClick r:id="rId6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9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495144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나눔스퀘어_ac" pitchFamily="50" charset="-127"/>
                    <a:ea typeface="나눔스퀘어_ac" pitchFamily="50" charset="-127"/>
                  </a:endParaRPr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나눔스퀘어_ac" pitchFamily="50" charset="-127"/>
                    <a:ea typeface="나눔스퀘어_ac" pitchFamily="50" charset="-127"/>
                  </a:endParaRPr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" pitchFamily="50" charset="-127"/>
                  <a:ea typeface="나눔스퀘어_ac" pitchFamily="50" charset="-127"/>
                </a:endParaRPr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508197" y="411510"/>
            <a:ext cx="3775771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1 | </a:t>
            </a:r>
            <a:r>
              <a:rPr lang="ko-KR" altLang="en-US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항공편 선택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63688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48808" y="323376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872536"/>
            <a:ext cx="5599044" cy="2707326"/>
          </a:xfrm>
          <a:prstGeom prst="roundRect">
            <a:avLst>
              <a:gd name="adj" fmla="val 5964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6" y="3698373"/>
            <a:ext cx="1817714" cy="1033618"/>
          </a:xfrm>
          <a:prstGeom prst="roundRect">
            <a:avLst>
              <a:gd name="adj" fmla="val 589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648808" y="4243920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p.13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995936" y="2015544"/>
            <a:ext cx="1828800" cy="1287887"/>
          </a:xfrm>
          <a:custGeom>
            <a:avLst/>
            <a:gdLst>
              <a:gd name="connsiteX0" fmla="*/ 12879 w 1828800"/>
              <a:gd name="connsiteY0" fmla="*/ 354169 h 1287887"/>
              <a:gd name="connsiteX1" fmla="*/ 0 w 1828800"/>
              <a:gd name="connsiteY1" fmla="*/ 1004552 h 1287887"/>
              <a:gd name="connsiteX2" fmla="*/ 1828800 w 1828800"/>
              <a:gd name="connsiteY2" fmla="*/ 1287887 h 1287887"/>
              <a:gd name="connsiteX3" fmla="*/ 1803042 w 1828800"/>
              <a:gd name="connsiteY3" fmla="*/ 0 h 1287887"/>
              <a:gd name="connsiteX4" fmla="*/ 12879 w 1828800"/>
              <a:gd name="connsiteY4" fmla="*/ 354169 h 128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287887">
                <a:moveTo>
                  <a:pt x="12879" y="354169"/>
                </a:moveTo>
                <a:lnTo>
                  <a:pt x="0" y="1004552"/>
                </a:lnTo>
                <a:lnTo>
                  <a:pt x="1828800" y="1287887"/>
                </a:lnTo>
                <a:lnTo>
                  <a:pt x="1803042" y="0"/>
                </a:lnTo>
                <a:lnTo>
                  <a:pt x="12879" y="354169"/>
                </a:lnTo>
                <a:close/>
              </a:path>
            </a:pathLst>
          </a:custGeom>
          <a:solidFill>
            <a:schemeClr val="accent6">
              <a:lumMod val="75000"/>
              <a:alpha val="43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2477" r="1937" b="4183"/>
          <a:stretch/>
        </p:blipFill>
        <p:spPr>
          <a:xfrm>
            <a:off x="5796136" y="1995686"/>
            <a:ext cx="2520676" cy="1314052"/>
          </a:xfrm>
          <a:prstGeom prst="roundRect">
            <a:avLst>
              <a:gd name="adj" fmla="val 5838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Google Shape;658;p34"/>
          <p:cNvSpPr txBox="1">
            <a:spLocks/>
          </p:cNvSpPr>
          <p:nvPr/>
        </p:nvSpPr>
        <p:spPr>
          <a:xfrm>
            <a:off x="7519836" y="2892895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입력 모습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2" name="Google Shape;1888;p63"/>
          <p:cNvGrpSpPr/>
          <p:nvPr/>
        </p:nvGrpSpPr>
        <p:grpSpPr>
          <a:xfrm rot="10800000">
            <a:off x="1352171" y="3363838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4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0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21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39" name="Google Shape;666;p35">
              <a:hlinkClick r:id="rId6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0" name="Google Shape;658;p34">
              <a:hlinkClick r:id="rId6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5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494648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508197" y="411510"/>
            <a:ext cx="3775771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2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상</a:t>
            </a:r>
            <a:r>
              <a:rPr lang="ko-KR" altLang="en-US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세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선택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06022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11560" y="323376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50038" y="872536"/>
            <a:ext cx="5616624" cy="2707326"/>
          </a:xfrm>
          <a:prstGeom prst="roundRect">
            <a:avLst>
              <a:gd name="adj" fmla="val 9798"/>
            </a:avLst>
          </a:prstGeom>
          <a:solidFill>
            <a:srgbClr val="D8D2D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77" y="872536"/>
            <a:ext cx="3562426" cy="2707326"/>
          </a:xfrm>
          <a:prstGeom prst="roundRect">
            <a:avLst>
              <a:gd name="adj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9" y="3705241"/>
            <a:ext cx="1769031" cy="1020539"/>
          </a:xfrm>
          <a:prstGeom prst="roundRect">
            <a:avLst>
              <a:gd name="adj" fmla="val 589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576800" y="4299942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p.13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220007" y="1506828"/>
            <a:ext cx="5326775" cy="2865122"/>
          </a:xfrm>
          <a:custGeom>
            <a:avLst/>
            <a:gdLst>
              <a:gd name="connsiteX0" fmla="*/ 6440 w 5112913"/>
              <a:gd name="connsiteY0" fmla="*/ 244699 h 2678806"/>
              <a:gd name="connsiteX1" fmla="*/ 0 w 5112913"/>
              <a:gd name="connsiteY1" fmla="*/ 0 h 2678806"/>
              <a:gd name="connsiteX2" fmla="*/ 605307 w 5112913"/>
              <a:gd name="connsiteY2" fmla="*/ 6440 h 2678806"/>
              <a:gd name="connsiteX3" fmla="*/ 5112913 w 5112913"/>
              <a:gd name="connsiteY3" fmla="*/ 882203 h 2678806"/>
              <a:gd name="connsiteX4" fmla="*/ 2678806 w 5112913"/>
              <a:gd name="connsiteY4" fmla="*/ 2678806 h 2678806"/>
              <a:gd name="connsiteX5" fmla="*/ 6440 w 5112913"/>
              <a:gd name="connsiteY5" fmla="*/ 244699 h 267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2913" h="2678806">
                <a:moveTo>
                  <a:pt x="6440" y="244699"/>
                </a:moveTo>
                <a:lnTo>
                  <a:pt x="0" y="0"/>
                </a:lnTo>
                <a:lnTo>
                  <a:pt x="605307" y="6440"/>
                </a:lnTo>
                <a:lnTo>
                  <a:pt x="5112913" y="882203"/>
                </a:lnTo>
                <a:lnTo>
                  <a:pt x="2678806" y="2678806"/>
                </a:lnTo>
                <a:lnTo>
                  <a:pt x="6440" y="244699"/>
                </a:lnTo>
                <a:close/>
              </a:path>
            </a:pathLst>
          </a:custGeom>
          <a:solidFill>
            <a:schemeClr val="accent6">
              <a:lumMod val="75000"/>
              <a:alpha val="46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04" y="2431918"/>
            <a:ext cx="2542986" cy="1940032"/>
          </a:xfrm>
          <a:prstGeom prst="roundRect">
            <a:avLst>
              <a:gd name="adj" fmla="val 3670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Google Shape;658;p34"/>
          <p:cNvSpPr txBox="1">
            <a:spLocks/>
          </p:cNvSpPr>
          <p:nvPr/>
        </p:nvSpPr>
        <p:spPr>
          <a:xfrm>
            <a:off x="7647926" y="4006458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클릭 모습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2" name="Google Shape;1888;p63"/>
          <p:cNvGrpSpPr/>
          <p:nvPr/>
        </p:nvGrpSpPr>
        <p:grpSpPr>
          <a:xfrm rot="10800000">
            <a:off x="1352171" y="3363838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4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1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22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39" name="Google Shape;666;p35">
              <a:hlinkClick r:id="rId6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0" name="Google Shape;658;p34">
              <a:hlinkClick r:id="rId6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7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502283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323528" y="425454"/>
            <a:ext cx="3775771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| </a:t>
            </a:r>
            <a:r>
              <a:rPr lang="ko-KR" altLang="en-US" sz="1600" dirty="0">
                <a:solidFill>
                  <a:srgbClr val="FFFFFF"/>
                </a:solidFill>
                <a:latin typeface="나눔스퀘어_ac" pitchFamily="50" charset="-127"/>
                <a:ea typeface="나눔스퀘어_ac" pitchFamily="50" charset="-127"/>
              </a:rPr>
              <a:t>예매자 정보 입력</a:t>
            </a:r>
            <a:r>
              <a:rPr lang="en-US" altLang="ko-KR" sz="1600" dirty="0">
                <a:solidFill>
                  <a:srgbClr val="FFFFFF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600" dirty="0">
                <a:solidFill>
                  <a:srgbClr val="FFFFFF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12661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11560" y="323376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56677" y="872536"/>
            <a:ext cx="5616624" cy="2707326"/>
          </a:xfrm>
          <a:prstGeom prst="roundRect">
            <a:avLst>
              <a:gd name="adj" fmla="val 9798"/>
            </a:avLst>
          </a:prstGeom>
          <a:solidFill>
            <a:srgbClr val="D8D2D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97" y="872536"/>
            <a:ext cx="3647956" cy="2707326"/>
          </a:xfrm>
          <a:prstGeom prst="roundRect">
            <a:avLst>
              <a:gd name="adj" fmla="val 0"/>
            </a:avLst>
          </a:prstGeom>
        </p:spPr>
      </p:pic>
      <p:sp>
        <p:nvSpPr>
          <p:cNvPr id="11" name="자유형 10"/>
          <p:cNvSpPr/>
          <p:nvPr/>
        </p:nvSpPr>
        <p:spPr>
          <a:xfrm>
            <a:off x="5100522" y="3078051"/>
            <a:ext cx="2833352" cy="1300766"/>
          </a:xfrm>
          <a:custGeom>
            <a:avLst/>
            <a:gdLst>
              <a:gd name="connsiteX0" fmla="*/ 0 w 2833352"/>
              <a:gd name="connsiteY0" fmla="*/ 77273 h 1300766"/>
              <a:gd name="connsiteX1" fmla="*/ 6440 w 2833352"/>
              <a:gd name="connsiteY1" fmla="*/ 0 h 1300766"/>
              <a:gd name="connsiteX2" fmla="*/ 206062 w 2833352"/>
              <a:gd name="connsiteY2" fmla="*/ 0 h 1300766"/>
              <a:gd name="connsiteX3" fmla="*/ 2833352 w 2833352"/>
              <a:gd name="connsiteY3" fmla="*/ 218941 h 1300766"/>
              <a:gd name="connsiteX4" fmla="*/ 309093 w 2833352"/>
              <a:gd name="connsiteY4" fmla="*/ 1300766 h 1300766"/>
              <a:gd name="connsiteX5" fmla="*/ 0 w 2833352"/>
              <a:gd name="connsiteY5" fmla="*/ 77273 h 1300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352" h="1300766">
                <a:moveTo>
                  <a:pt x="0" y="77273"/>
                </a:moveTo>
                <a:lnTo>
                  <a:pt x="6440" y="0"/>
                </a:lnTo>
                <a:lnTo>
                  <a:pt x="206062" y="0"/>
                </a:lnTo>
                <a:lnTo>
                  <a:pt x="2833352" y="218941"/>
                </a:lnTo>
                <a:lnTo>
                  <a:pt x="309093" y="1300766"/>
                </a:lnTo>
                <a:lnTo>
                  <a:pt x="0" y="77273"/>
                </a:lnTo>
                <a:close/>
              </a:path>
            </a:pathLst>
          </a:custGeom>
          <a:solidFill>
            <a:schemeClr val="accent6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658;p34"/>
          <p:cNvSpPr txBox="1">
            <a:spLocks/>
          </p:cNvSpPr>
          <p:nvPr/>
        </p:nvSpPr>
        <p:spPr>
          <a:xfrm>
            <a:off x="7943593" y="3291830"/>
            <a:ext cx="898856" cy="60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정보 </a:t>
            </a:r>
            <a:endParaRPr lang="en-US" altLang="ko-KR" sz="1200" dirty="0" smtClean="0">
              <a:solidFill>
                <a:schemeClr val="accent6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l"/>
            <a:r>
              <a:rPr lang="ko-KR" altLang="en-US" sz="12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미입력</a:t>
            </a:r>
            <a:r>
              <a:rPr lang="ko-KR" alt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en-US" altLang="ko-KR" sz="1200" dirty="0" smtClean="0">
              <a:solidFill>
                <a:schemeClr val="accent6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l"/>
            <a:r>
              <a:rPr lang="ko-KR" alt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모습</a:t>
            </a:r>
            <a:endParaRPr lang="ko-KR" altLang="en-US" sz="1200" dirty="0">
              <a:solidFill>
                <a:schemeClr val="accent6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88" y="3285818"/>
            <a:ext cx="2557346" cy="1219517"/>
          </a:xfrm>
          <a:prstGeom prst="roundRect">
            <a:avLst>
              <a:gd name="adj" fmla="val 7162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Google Shape;1888;p63"/>
          <p:cNvGrpSpPr/>
          <p:nvPr/>
        </p:nvGrpSpPr>
        <p:grpSpPr>
          <a:xfrm rot="10800000">
            <a:off x="1352171" y="3363838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8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0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23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1" y="3651870"/>
            <a:ext cx="1828598" cy="1080120"/>
          </a:xfrm>
          <a:prstGeom prst="roundRect">
            <a:avLst>
              <a:gd name="adj" fmla="val 62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611560" y="4299942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p.14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41" name="Google Shape;666;p35">
              <a:hlinkClick r:id="rId6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2" name="Google Shape;658;p34">
              <a:hlinkClick r:id="rId6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495144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508197" y="281438"/>
            <a:ext cx="3775771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예약 조회</a:t>
            </a:r>
            <a:endParaRPr lang="ko-KR" altLang="en-US" sz="16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06518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11560" y="323376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50534" y="872536"/>
            <a:ext cx="5616624" cy="2707326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34" y="872536"/>
            <a:ext cx="5616624" cy="1819184"/>
          </a:xfrm>
          <a:prstGeom prst="roundRect">
            <a:avLst>
              <a:gd name="adj" fmla="val 6842"/>
            </a:avLst>
          </a:prstGeom>
        </p:spPr>
      </p:pic>
      <p:sp>
        <p:nvSpPr>
          <p:cNvPr id="32" name="Google Shape;658;p34"/>
          <p:cNvSpPr txBox="1">
            <a:spLocks/>
          </p:cNvSpPr>
          <p:nvPr/>
        </p:nvSpPr>
        <p:spPr>
          <a:xfrm>
            <a:off x="6496294" y="2571750"/>
            <a:ext cx="898856" cy="60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탑승자 정보에 마우스를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l"/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올렸을 때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l"/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정보 열람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1" t="58639" r="28522" b="11115"/>
          <a:stretch/>
        </p:blipFill>
        <p:spPr>
          <a:xfrm>
            <a:off x="4955180" y="2486856"/>
            <a:ext cx="1545923" cy="68957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0755">
            <a:off x="6558966" y="2289758"/>
            <a:ext cx="237304" cy="237304"/>
          </a:xfrm>
          <a:prstGeom prst="rect">
            <a:avLst/>
          </a:prstGeom>
        </p:spPr>
      </p:pic>
      <p:grpSp>
        <p:nvGrpSpPr>
          <p:cNvPr id="35" name="Google Shape;1888;p63"/>
          <p:cNvGrpSpPr/>
          <p:nvPr/>
        </p:nvGrpSpPr>
        <p:grpSpPr>
          <a:xfrm rot="10800000">
            <a:off x="1352171" y="3363838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7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1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24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8" y="3629020"/>
            <a:ext cx="1747274" cy="886946"/>
          </a:xfrm>
          <a:prstGeom prst="roundRect">
            <a:avLst>
              <a:gd name="adj" fmla="val 828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648808" y="4067439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p.14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40" name="Google Shape;666;p35">
              <a:hlinkClick r:id="rId7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1" name="Google Shape;658;p34">
              <a:hlinkClick r:id="rId7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6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495144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508197" y="281438"/>
            <a:ext cx="3775771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마이 페이</a:t>
            </a:r>
            <a:r>
              <a:rPr lang="ko-KR" altLang="en-US" sz="16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06518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11560" y="323376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50534" y="872536"/>
            <a:ext cx="5616624" cy="2707326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3" b="5262"/>
          <a:stretch/>
        </p:blipFill>
        <p:spPr>
          <a:xfrm>
            <a:off x="648808" y="3651871"/>
            <a:ext cx="1611434" cy="994168"/>
          </a:xfrm>
          <a:prstGeom prst="roundRect">
            <a:avLst>
              <a:gd name="adj" fmla="val 4356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648808" y="4227934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p.15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9"/>
          <a:stretch/>
        </p:blipFill>
        <p:spPr>
          <a:xfrm>
            <a:off x="2310007" y="872537"/>
            <a:ext cx="4725103" cy="2707325"/>
          </a:xfrm>
          <a:prstGeom prst="roundRect">
            <a:avLst>
              <a:gd name="adj" fmla="val 4398"/>
            </a:avLst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5306918" y="1752796"/>
            <a:ext cx="1570741" cy="386906"/>
          </a:xfrm>
          <a:prstGeom prst="roundRect">
            <a:avLst>
              <a:gd name="adj" fmla="val 110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296271" y="1779662"/>
            <a:ext cx="172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기존 사이트들과 동일하게</a:t>
            </a:r>
            <a:endParaRPr lang="en-US" altLang="ko-KR" sz="8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아이디</a:t>
            </a:r>
            <a:r>
              <a:rPr lang="en-US" altLang="ko-KR" sz="800" dirty="0" smtClean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이름</a:t>
            </a:r>
            <a:r>
              <a:rPr lang="en-US" altLang="ko-KR" sz="800" dirty="0" smtClean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성별은 변경이 불가하다</a:t>
            </a:r>
            <a:r>
              <a:rPr lang="en-US" altLang="ko-KR" sz="8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0209" y="1760382"/>
            <a:ext cx="118652" cy="118652"/>
          </a:xfrm>
          <a:prstGeom prst="rect">
            <a:avLst/>
          </a:prstGeom>
        </p:spPr>
      </p:pic>
      <p:grpSp>
        <p:nvGrpSpPr>
          <p:cNvPr id="36" name="Google Shape;1888;p63"/>
          <p:cNvGrpSpPr/>
          <p:nvPr/>
        </p:nvGrpSpPr>
        <p:grpSpPr>
          <a:xfrm rot="10800000">
            <a:off x="1352171" y="3363838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8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2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25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42" name="Google Shape;666;p35">
              <a:hlinkClick r:id="rId6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3" name="Google Shape;658;p34">
              <a:hlinkClick r:id="rId6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6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128" name="Google Shape;1128;p53"/>
          <p:cNvGrpSpPr/>
          <p:nvPr/>
        </p:nvGrpSpPr>
        <p:grpSpPr>
          <a:xfrm>
            <a:off x="1495144" y="685598"/>
            <a:ext cx="6245208" cy="4046392"/>
            <a:chOff x="5122073" y="1358226"/>
            <a:chExt cx="3651463" cy="2365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29" name="Google Shape;1129;p53"/>
            <p:cNvGrpSpPr/>
            <p:nvPr/>
          </p:nvGrpSpPr>
          <p:grpSpPr>
            <a:xfrm>
              <a:off x="5122073" y="1358226"/>
              <a:ext cx="3651463" cy="2050134"/>
              <a:chOff x="4576072" y="729169"/>
              <a:chExt cx="6042468" cy="3336806"/>
            </a:xfrm>
          </p:grpSpPr>
          <p:grpSp>
            <p:nvGrpSpPr>
              <p:cNvPr id="1130" name="Google Shape;1130;p53"/>
              <p:cNvGrpSpPr/>
              <p:nvPr/>
            </p:nvGrpSpPr>
            <p:grpSpPr>
              <a:xfrm>
                <a:off x="4576072" y="729169"/>
                <a:ext cx="6042468" cy="3336806"/>
                <a:chOff x="1766787" y="125095"/>
                <a:chExt cx="8285298" cy="4575355"/>
              </a:xfrm>
            </p:grpSpPr>
            <p:sp>
              <p:nvSpPr>
                <p:cNvPr id="1131" name="Google Shape;1131;p53"/>
                <p:cNvSpPr/>
                <p:nvPr/>
              </p:nvSpPr>
              <p:spPr>
                <a:xfrm>
                  <a:off x="1766787" y="4131625"/>
                  <a:ext cx="8285298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53"/>
                <p:cNvSpPr/>
                <p:nvPr/>
              </p:nvSpPr>
              <p:spPr>
                <a:xfrm>
                  <a:off x="1766788" y="125095"/>
                  <a:ext cx="8285295" cy="4006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3" name="Google Shape;1133;p53"/>
              <p:cNvSpPr/>
              <p:nvPr/>
            </p:nvSpPr>
            <p:spPr>
              <a:xfrm>
                <a:off x="7435525" y="3728403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53"/>
            <p:cNvSpPr/>
            <p:nvPr/>
          </p:nvSpPr>
          <p:spPr>
            <a:xfrm>
              <a:off x="6388209" y="3397807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58;p34"/>
          <p:cNvSpPr txBox="1">
            <a:spLocks/>
          </p:cNvSpPr>
          <p:nvPr/>
        </p:nvSpPr>
        <p:spPr>
          <a:xfrm>
            <a:off x="508197" y="281438"/>
            <a:ext cx="3775771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03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화면 구현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관리자 페이지</a:t>
            </a:r>
            <a:endParaRPr lang="ko-KR" altLang="en-US" sz="16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06518" y="843558"/>
            <a:ext cx="5913253" cy="273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Google Shape;658;p34"/>
          <p:cNvSpPr txBox="1">
            <a:spLocks/>
          </p:cNvSpPr>
          <p:nvPr/>
        </p:nvSpPr>
        <p:spPr>
          <a:xfrm>
            <a:off x="623800" y="323376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8" name="Google Shape;1888;p63"/>
          <p:cNvGrpSpPr/>
          <p:nvPr/>
        </p:nvGrpSpPr>
        <p:grpSpPr>
          <a:xfrm rot="10800000">
            <a:off x="1352171" y="3363838"/>
            <a:ext cx="211893" cy="131610"/>
            <a:chOff x="4923925" y="1877500"/>
            <a:chExt cx="59525" cy="36975"/>
          </a:xfr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Google Shape;1889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50" name="Google Shape;1890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1835696" y="872536"/>
            <a:ext cx="5616624" cy="2707326"/>
          </a:xfrm>
          <a:prstGeom prst="roundRect">
            <a:avLst>
              <a:gd name="adj" fmla="val 9798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34552"/>
            <a:ext cx="1467733" cy="1097438"/>
          </a:xfrm>
          <a:prstGeom prst="roundRect">
            <a:avLst>
              <a:gd name="adj" fmla="val 5093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1" name="Google Shape;658;p34"/>
          <p:cNvSpPr txBox="1">
            <a:spLocks/>
          </p:cNvSpPr>
          <p:nvPr/>
        </p:nvSpPr>
        <p:spPr>
          <a:xfrm>
            <a:off x="591089" y="4361516"/>
            <a:ext cx="8988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600" dirty="0" smtClean="0">
                <a:solidFill>
                  <a:srgbClr val="FFC000"/>
                </a:solidFill>
                <a:latin typeface="나눔스퀘어_ac" pitchFamily="50" charset="-127"/>
                <a:ea typeface="나눔스퀘어_ac" pitchFamily="50" charset="-127"/>
              </a:rPr>
              <a:t>p.15</a:t>
            </a:r>
            <a:endParaRPr lang="ko-KR" altLang="en-US" sz="1600" dirty="0">
              <a:solidFill>
                <a:srgbClr val="FFC00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2"/>
          <a:stretch/>
        </p:blipFill>
        <p:spPr>
          <a:xfrm>
            <a:off x="2722490" y="872537"/>
            <a:ext cx="4240611" cy="270732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27643" y="1221376"/>
            <a:ext cx="1357505" cy="386906"/>
          </a:xfrm>
          <a:prstGeom prst="roundRect">
            <a:avLst>
              <a:gd name="adj" fmla="val 110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16996" y="124824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아이디 먼저 조회한 뒤에</a:t>
            </a:r>
            <a:endParaRPr lang="en-US" altLang="ko-KR" sz="8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800" dirty="0" smtClean="0">
                <a:latin typeface="나눔스퀘어_ac" pitchFamily="50" charset="-127"/>
                <a:ea typeface="나눔스퀘어_ac" pitchFamily="50" charset="-127"/>
              </a:rPr>
              <a:t>회원의 정보를 수정할 수 있다</a:t>
            </a:r>
            <a:r>
              <a:rPr lang="en-US" altLang="ko-KR" sz="8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50934" y="1228962"/>
            <a:ext cx="118652" cy="118652"/>
          </a:xfrm>
          <a:prstGeom prst="rect">
            <a:avLst/>
          </a:prstGeom>
        </p:spPr>
      </p:pic>
      <p:sp>
        <p:nvSpPr>
          <p:cNvPr id="30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26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36" name="Google Shape;666;p35">
              <a:hlinkClick r:id="rId6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7" name="Google Shape;658;p34">
              <a:hlinkClick r:id="rId6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41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 txBox="1">
            <a:spLocks noGrp="1"/>
          </p:cNvSpPr>
          <p:nvPr>
            <p:ph type="title"/>
          </p:nvPr>
        </p:nvSpPr>
        <p:spPr>
          <a:xfrm>
            <a:off x="2733750" y="2963375"/>
            <a:ext cx="22419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코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드</a:t>
            </a:r>
            <a:endParaRPr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9" name="Google Shape;659;p34"/>
          <p:cNvSpPr txBox="1">
            <a:spLocks noGrp="1"/>
          </p:cNvSpPr>
          <p:nvPr>
            <p:ph type="title" idx="2"/>
          </p:nvPr>
        </p:nvSpPr>
        <p:spPr>
          <a:xfrm>
            <a:off x="2733750" y="2436925"/>
            <a:ext cx="13680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660" name="Google Shape;660;p34"/>
          <p:cNvSpPr txBox="1">
            <a:spLocks noGrp="1"/>
          </p:cNvSpPr>
          <p:nvPr>
            <p:ph type="subTitle" idx="1"/>
          </p:nvPr>
        </p:nvSpPr>
        <p:spPr>
          <a:xfrm>
            <a:off x="2733750" y="3651875"/>
            <a:ext cx="22419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HTML, SASS, </a:t>
            </a:r>
            <a:r>
              <a:rPr lang="en-US" altLang="ko-KR" dirty="0" err="1" smtClean="0">
                <a:latin typeface="나눔스퀘어_ac" pitchFamily="50" charset="-127"/>
                <a:ea typeface="나눔스퀘어_ac" pitchFamily="50" charset="-127"/>
              </a:rPr>
              <a:t>Javascript</a:t>
            </a: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, 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PHP, MySQL</a:t>
            </a: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를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이용하여 코드를 </a:t>
            </a: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구현하다</a:t>
            </a: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6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638;p32"/>
          <p:cNvSpPr txBox="1">
            <a:spLocks noGrp="1"/>
          </p:cNvSpPr>
          <p:nvPr>
            <p:ph type="subTitle" idx="2"/>
          </p:nvPr>
        </p:nvSpPr>
        <p:spPr>
          <a:xfrm>
            <a:off x="2087724" y="1851670"/>
            <a:ext cx="4968552" cy="504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 smtClean="0">
                <a:latin typeface="나눔스퀘어_ac" pitchFamily="50" charset="-127"/>
                <a:ea typeface="나눔스퀘어_ac" pitchFamily="50" charset="-127"/>
              </a:rPr>
              <a:t>| </a:t>
            </a:r>
            <a:r>
              <a:rPr lang="ko-KR" altLang="en-US" sz="3600" dirty="0" err="1" smtClean="0">
                <a:latin typeface="나눔스퀘어_ac" pitchFamily="50" charset="-127"/>
                <a:ea typeface="나눔스퀘어_ac" pitchFamily="50" charset="-127"/>
              </a:rPr>
              <a:t>프론트</a:t>
            </a:r>
            <a:r>
              <a:rPr lang="ko-KR" altLang="en-US" sz="3600" dirty="0" smtClean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600" dirty="0" err="1" smtClean="0">
                <a:latin typeface="나눔스퀘어_ac" pitchFamily="50" charset="-127"/>
                <a:ea typeface="나눔스퀘어_ac" pitchFamily="50" charset="-127"/>
              </a:rPr>
              <a:t>엔드</a:t>
            </a:r>
            <a:r>
              <a:rPr lang="ko-KR" altLang="en-US" sz="3600" dirty="0" smtClean="0">
                <a:latin typeface="나눔스퀘어_ac" pitchFamily="50" charset="-127"/>
                <a:ea typeface="나눔스퀘어_ac" pitchFamily="50" charset="-127"/>
              </a:rPr>
              <a:t> 코드</a:t>
            </a:r>
            <a:endParaRPr sz="36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Google Shape;638;p32"/>
          <p:cNvSpPr txBox="1">
            <a:spLocks noGrp="1"/>
          </p:cNvSpPr>
          <p:nvPr>
            <p:ph type="subTitle" idx="2"/>
          </p:nvPr>
        </p:nvSpPr>
        <p:spPr>
          <a:xfrm>
            <a:off x="1691680" y="2216671"/>
            <a:ext cx="5760640" cy="1507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나눔스퀘어_ac" pitchFamily="50" charset="-127"/>
                <a:ea typeface="나눔스퀘어_ac" pitchFamily="50" charset="-127"/>
              </a:rPr>
              <a:t>HTML, </a:t>
            </a:r>
            <a:r>
              <a:rPr lang="en-US" sz="2800" dirty="0" err="1" smtClean="0">
                <a:latin typeface="나눔스퀘어_ac" pitchFamily="50" charset="-127"/>
                <a:ea typeface="나눔스퀘어_ac" pitchFamily="50" charset="-127"/>
              </a:rPr>
              <a:t>Javascript</a:t>
            </a:r>
            <a:r>
              <a:rPr lang="en-US" sz="2800" dirty="0" smtClean="0">
                <a:latin typeface="나눔스퀘어_ac" pitchFamily="50" charset="-127"/>
                <a:ea typeface="나눔스퀘어_ac" pitchFamily="50" charset="-127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나눔스퀘어_ac" pitchFamily="50" charset="-127"/>
                <a:ea typeface="나눔스퀘어_ac" pitchFamily="50" charset="-127"/>
              </a:rPr>
              <a:t>PHP, Ajax, SASS</a:t>
            </a:r>
            <a:endParaRPr sz="28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28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7514" r="4376" b="8352"/>
          <a:stretch/>
        </p:blipFill>
        <p:spPr>
          <a:xfrm>
            <a:off x="1558278" y="1303287"/>
            <a:ext cx="6075864" cy="2824958"/>
          </a:xfrm>
          <a:prstGeom prst="roundRect">
            <a:avLst>
              <a:gd name="adj" fmla="val 4474"/>
            </a:avLst>
          </a:prstGeom>
          <a:effectLst/>
        </p:spPr>
      </p:pic>
      <p:sp>
        <p:nvSpPr>
          <p:cNvPr id="122" name="Google Shape;658;p34"/>
          <p:cNvSpPr txBox="1">
            <a:spLocks/>
          </p:cNvSpPr>
          <p:nvPr/>
        </p:nvSpPr>
        <p:spPr>
          <a:xfrm>
            <a:off x="508198" y="267494"/>
            <a:ext cx="247962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HTML, PHP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5" name="Google Shape;658;p34"/>
          <p:cNvSpPr txBox="1">
            <a:spLocks/>
          </p:cNvSpPr>
          <p:nvPr/>
        </p:nvSpPr>
        <p:spPr>
          <a:xfrm>
            <a:off x="3527884" y="841088"/>
            <a:ext cx="2088232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로그인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5" r="28864"/>
          <a:stretch/>
        </p:blipFill>
        <p:spPr>
          <a:xfrm>
            <a:off x="7099775" y="867452"/>
            <a:ext cx="1068735" cy="1560282"/>
          </a:xfrm>
          <a:prstGeom prst="roundRect">
            <a:avLst>
              <a:gd name="adj" fmla="val 4564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9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29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62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63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5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 txBox="1">
            <a:spLocks noGrp="1"/>
          </p:cNvSpPr>
          <p:nvPr>
            <p:ph type="title"/>
          </p:nvPr>
        </p:nvSpPr>
        <p:spPr>
          <a:xfrm>
            <a:off x="2733750" y="2963375"/>
            <a:ext cx="22419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일정</a:t>
            </a:r>
            <a:endParaRPr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9" name="Google Shape;659;p34"/>
          <p:cNvSpPr txBox="1">
            <a:spLocks noGrp="1"/>
          </p:cNvSpPr>
          <p:nvPr>
            <p:ph type="title" idx="2"/>
          </p:nvPr>
        </p:nvSpPr>
        <p:spPr>
          <a:xfrm>
            <a:off x="2733750" y="2436925"/>
            <a:ext cx="13680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5" name="Google Shape;660;p34"/>
          <p:cNvSpPr txBox="1">
            <a:spLocks/>
          </p:cNvSpPr>
          <p:nvPr/>
        </p:nvSpPr>
        <p:spPr>
          <a:xfrm>
            <a:off x="2733750" y="3651875"/>
            <a:ext cx="2241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>
              <a:lnSpc>
                <a:spcPct val="30000"/>
              </a:lnSpc>
              <a:spcAft>
                <a:spcPts val="1600"/>
              </a:spcAft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일정을 계획하고</a:t>
            </a:r>
          </a:p>
          <a:p>
            <a:pPr indent="0">
              <a:lnSpc>
                <a:spcPct val="30000"/>
              </a:lnSpc>
              <a:spcAft>
                <a:spcPts val="1600"/>
              </a:spcAft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프로젝트를 진행하다</a:t>
            </a: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98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8674" r="3750" b="7240"/>
          <a:stretch/>
        </p:blipFill>
        <p:spPr>
          <a:xfrm>
            <a:off x="1214180" y="1379370"/>
            <a:ext cx="6676415" cy="2776434"/>
          </a:xfrm>
          <a:prstGeom prst="roundRect">
            <a:avLst>
              <a:gd name="adj" fmla="val 2872"/>
            </a:avLst>
          </a:prstGeom>
          <a:effectLst/>
        </p:spPr>
      </p:pic>
      <p:sp>
        <p:nvSpPr>
          <p:cNvPr id="122" name="Google Shape;658;p34"/>
          <p:cNvSpPr txBox="1">
            <a:spLocks/>
          </p:cNvSpPr>
          <p:nvPr/>
        </p:nvSpPr>
        <p:spPr>
          <a:xfrm>
            <a:off x="508198" y="267494"/>
            <a:ext cx="2088232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HTML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5" name="Google Shape;658;p34"/>
          <p:cNvSpPr txBox="1">
            <a:spLocks/>
          </p:cNvSpPr>
          <p:nvPr/>
        </p:nvSpPr>
        <p:spPr>
          <a:xfrm>
            <a:off x="3365866" y="841088"/>
            <a:ext cx="241226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회원가</a:t>
            </a:r>
            <a:r>
              <a:rPr lang="ko-KR" altLang="en-US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입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9" r="32864"/>
          <a:stretch/>
        </p:blipFill>
        <p:spPr>
          <a:xfrm>
            <a:off x="7308304" y="841088"/>
            <a:ext cx="864096" cy="1489754"/>
          </a:xfrm>
          <a:prstGeom prst="roundRect">
            <a:avLst>
              <a:gd name="adj" fmla="val 8788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9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30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0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374026" y="929510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en-US" altLang="ko-KR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Ajax</a:t>
            </a:r>
            <a:r>
              <a:rPr lang="ko-KR" altLang="en-US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를 활용하여 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아이디 중복 확인합니다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9704" r="3125" b="10288"/>
          <a:stretch/>
        </p:blipFill>
        <p:spPr>
          <a:xfrm>
            <a:off x="1008378" y="1432186"/>
            <a:ext cx="7131013" cy="2349239"/>
          </a:xfrm>
          <a:prstGeom prst="roundRect">
            <a:avLst>
              <a:gd name="adj" fmla="val 4536"/>
            </a:avLst>
          </a:prstGeom>
          <a:effectLst/>
        </p:spPr>
      </p:pic>
      <p:sp>
        <p:nvSpPr>
          <p:cNvPr id="58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31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2" name="Google Shape;658;p34"/>
          <p:cNvSpPr txBox="1">
            <a:spLocks/>
          </p:cNvSpPr>
          <p:nvPr/>
        </p:nvSpPr>
        <p:spPr>
          <a:xfrm>
            <a:off x="508198" y="267494"/>
            <a:ext cx="291167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Ajax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0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0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658;p34"/>
          <p:cNvSpPr txBox="1">
            <a:spLocks/>
          </p:cNvSpPr>
          <p:nvPr/>
        </p:nvSpPr>
        <p:spPr>
          <a:xfrm>
            <a:off x="508198" y="267494"/>
            <a:ext cx="291167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</a:t>
            </a:r>
            <a:r>
              <a:rPr lang="en-US" altLang="ko-KR" sz="1800" dirty="0" err="1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Javascript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6" name="Google Shape;658;p34"/>
          <p:cNvSpPr txBox="1">
            <a:spLocks/>
          </p:cNvSpPr>
          <p:nvPr/>
        </p:nvSpPr>
        <p:spPr>
          <a:xfrm>
            <a:off x="2374026" y="843558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회원가</a:t>
            </a:r>
            <a:r>
              <a:rPr lang="ko-KR" altLang="en-US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입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정규식 테스트입니다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8838" r="3958" b="8459"/>
          <a:stretch/>
        </p:blipFill>
        <p:spPr>
          <a:xfrm>
            <a:off x="1053548" y="1347614"/>
            <a:ext cx="7009354" cy="2737470"/>
          </a:xfrm>
          <a:prstGeom prst="roundRect">
            <a:avLst>
              <a:gd name="adj" fmla="val 4254"/>
            </a:avLst>
          </a:prstGeom>
        </p:spPr>
      </p:pic>
      <p:sp>
        <p:nvSpPr>
          <p:cNvPr id="58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32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0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48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374026" y="1001064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아이디 찾기 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" t="10531" r="4273" b="10294"/>
          <a:stretch/>
        </p:blipFill>
        <p:spPr>
          <a:xfrm>
            <a:off x="1073358" y="1505120"/>
            <a:ext cx="7042263" cy="2218758"/>
          </a:xfrm>
          <a:prstGeom prst="roundRect">
            <a:avLst>
              <a:gd name="adj" fmla="val 4254"/>
            </a:avLst>
          </a:prstGeom>
        </p:spPr>
      </p:pic>
      <p:sp>
        <p:nvSpPr>
          <p:cNvPr id="58" name="Google Shape;658;p34"/>
          <p:cNvSpPr txBox="1">
            <a:spLocks/>
          </p:cNvSpPr>
          <p:nvPr/>
        </p:nvSpPr>
        <p:spPr>
          <a:xfrm>
            <a:off x="508198" y="267494"/>
            <a:ext cx="2623642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HTML, PHP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25" y="870035"/>
            <a:ext cx="979337" cy="1341675"/>
          </a:xfrm>
          <a:prstGeom prst="roundRect">
            <a:avLst>
              <a:gd name="adj" fmla="val 8473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0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33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2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374026" y="1347390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Ajax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를 활용하여 아이디를 찾습니다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1582" r="3458" b="12432"/>
          <a:stretch/>
        </p:blipFill>
        <p:spPr>
          <a:xfrm>
            <a:off x="1111821" y="1900912"/>
            <a:ext cx="7067679" cy="1822966"/>
          </a:xfrm>
          <a:prstGeom prst="roundRect">
            <a:avLst>
              <a:gd name="adj" fmla="val 4254"/>
            </a:avLst>
          </a:prstGeom>
        </p:spPr>
      </p:pic>
      <p:sp>
        <p:nvSpPr>
          <p:cNvPr id="59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34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3" name="Google Shape;658;p34"/>
          <p:cNvSpPr txBox="1">
            <a:spLocks/>
          </p:cNvSpPr>
          <p:nvPr/>
        </p:nvSpPr>
        <p:spPr>
          <a:xfrm>
            <a:off x="508198" y="267494"/>
            <a:ext cx="291167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Ajax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0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4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374026" y="1010920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비밀번호 찾기 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t="10725" r="4494" b="11144"/>
          <a:stretch/>
        </p:blipFill>
        <p:spPr>
          <a:xfrm>
            <a:off x="1619249" y="1630287"/>
            <a:ext cx="5934075" cy="1733551"/>
          </a:xfrm>
          <a:prstGeom prst="roundRect">
            <a:avLst>
              <a:gd name="adj" fmla="val 4254"/>
            </a:avLst>
          </a:prstGeom>
        </p:spPr>
      </p:pic>
      <p:sp>
        <p:nvSpPr>
          <p:cNvPr id="58" name="Google Shape;658;p34"/>
          <p:cNvSpPr txBox="1">
            <a:spLocks/>
          </p:cNvSpPr>
          <p:nvPr/>
        </p:nvSpPr>
        <p:spPr>
          <a:xfrm>
            <a:off x="508198" y="267494"/>
            <a:ext cx="2088232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HTML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1" r="2592" b="573"/>
          <a:stretch/>
        </p:blipFill>
        <p:spPr>
          <a:xfrm>
            <a:off x="7236296" y="1131590"/>
            <a:ext cx="964748" cy="1257272"/>
          </a:xfrm>
          <a:prstGeom prst="roundRect">
            <a:avLst>
              <a:gd name="adj" fmla="val 4127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9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35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1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339752" y="1010116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Ajax</a:t>
            </a:r>
            <a:r>
              <a:rPr lang="ko-KR" altLang="en-US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를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활용하여 비밀번호를 찾습니다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t="8392" r="2915" b="8568"/>
          <a:stretch/>
        </p:blipFill>
        <p:spPr>
          <a:xfrm>
            <a:off x="1037092" y="1495359"/>
            <a:ext cx="7140729" cy="2295658"/>
          </a:xfrm>
          <a:prstGeom prst="roundRect">
            <a:avLst>
              <a:gd name="adj" fmla="val 4254"/>
            </a:avLst>
          </a:prstGeom>
        </p:spPr>
      </p:pic>
      <p:sp>
        <p:nvSpPr>
          <p:cNvPr id="59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36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3" name="Google Shape;658;p34"/>
          <p:cNvSpPr txBox="1">
            <a:spLocks/>
          </p:cNvSpPr>
          <p:nvPr/>
        </p:nvSpPr>
        <p:spPr>
          <a:xfrm>
            <a:off x="508198" y="267494"/>
            <a:ext cx="291167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Ajax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0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2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374026" y="915566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8135" r="6596" b="8149"/>
          <a:stretch/>
        </p:blipFill>
        <p:spPr>
          <a:xfrm>
            <a:off x="2555776" y="1419621"/>
            <a:ext cx="3782150" cy="2816767"/>
          </a:xfrm>
          <a:prstGeom prst="roundRect">
            <a:avLst>
              <a:gd name="adj" fmla="val 2731"/>
            </a:avLst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34" y="1120798"/>
            <a:ext cx="1728192" cy="835639"/>
          </a:xfrm>
          <a:prstGeom prst="roundRect">
            <a:avLst>
              <a:gd name="adj" fmla="val 5964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0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37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4" name="Google Shape;658;p34"/>
          <p:cNvSpPr txBox="1">
            <a:spLocks/>
          </p:cNvSpPr>
          <p:nvPr/>
        </p:nvSpPr>
        <p:spPr>
          <a:xfrm>
            <a:off x="508198" y="267494"/>
            <a:ext cx="2088232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HTML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1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374026" y="915566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2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7395" r="3020" b="6331"/>
          <a:stretch/>
        </p:blipFill>
        <p:spPr>
          <a:xfrm>
            <a:off x="1103500" y="1394086"/>
            <a:ext cx="6970296" cy="2498204"/>
          </a:xfrm>
          <a:prstGeom prst="roundRect">
            <a:avLst>
              <a:gd name="adj" fmla="val 3087"/>
            </a:avLst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15567"/>
            <a:ext cx="1628357" cy="1242266"/>
          </a:xfrm>
          <a:prstGeom prst="roundRect">
            <a:avLst>
              <a:gd name="adj" fmla="val 3670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9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38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4" name="Google Shape;658;p34"/>
          <p:cNvSpPr txBox="1">
            <a:spLocks/>
          </p:cNvSpPr>
          <p:nvPr/>
        </p:nvSpPr>
        <p:spPr>
          <a:xfrm>
            <a:off x="508198" y="267494"/>
            <a:ext cx="2088232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HTML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22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6862" r="3698" b="6667"/>
          <a:stretch/>
        </p:blipFill>
        <p:spPr>
          <a:xfrm>
            <a:off x="1861330" y="1333670"/>
            <a:ext cx="5421340" cy="2889797"/>
          </a:xfrm>
          <a:prstGeom prst="roundRect">
            <a:avLst>
              <a:gd name="adj" fmla="val 2593"/>
            </a:avLst>
          </a:prstGeom>
        </p:spPr>
      </p:pic>
      <p:sp>
        <p:nvSpPr>
          <p:cNvPr id="176" name="Google Shape;658;p34"/>
          <p:cNvSpPr txBox="1">
            <a:spLocks/>
          </p:cNvSpPr>
          <p:nvPr/>
        </p:nvSpPr>
        <p:spPr>
          <a:xfrm>
            <a:off x="2374026" y="843558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3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02" y="891184"/>
            <a:ext cx="1398536" cy="1037922"/>
          </a:xfrm>
          <a:prstGeom prst="roundRect">
            <a:avLst>
              <a:gd name="adj" fmla="val 5655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1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39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" name="Google Shape;658;p34"/>
          <p:cNvSpPr txBox="1">
            <a:spLocks/>
          </p:cNvSpPr>
          <p:nvPr/>
        </p:nvSpPr>
        <p:spPr>
          <a:xfrm>
            <a:off x="508198" y="267494"/>
            <a:ext cx="276765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HTML, PHP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12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149"/>
          <p:cNvSpPr/>
          <p:nvPr/>
        </p:nvSpPr>
        <p:spPr>
          <a:xfrm>
            <a:off x="4751012" y="1562871"/>
            <a:ext cx="928132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5678825" y="3363838"/>
            <a:ext cx="942450" cy="64807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4733294" y="3363838"/>
            <a:ext cx="945850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6604383" y="3363838"/>
            <a:ext cx="903462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2" name="Google Shape;658;p34"/>
          <p:cNvSpPr txBox="1">
            <a:spLocks/>
          </p:cNvSpPr>
          <p:nvPr/>
        </p:nvSpPr>
        <p:spPr>
          <a:xfrm>
            <a:off x="508198" y="267494"/>
            <a:ext cx="2088232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01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일정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25070" y="1562871"/>
            <a:ext cx="928132" cy="64807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33" name="그룹 1032"/>
          <p:cNvGrpSpPr/>
          <p:nvPr/>
        </p:nvGrpSpPr>
        <p:grpSpPr>
          <a:xfrm rot="18199747">
            <a:off x="69267" y="1950696"/>
            <a:ext cx="1999843" cy="1987064"/>
            <a:chOff x="213988" y="2059252"/>
            <a:chExt cx="1999843" cy="1987064"/>
          </a:xfrm>
        </p:grpSpPr>
        <p:sp>
          <p:nvSpPr>
            <p:cNvPr id="5" name="직사각형 4"/>
            <p:cNvSpPr/>
            <p:nvPr/>
          </p:nvSpPr>
          <p:spPr>
            <a:xfrm rot="40030">
              <a:off x="1627537" y="2979341"/>
              <a:ext cx="325846" cy="80168"/>
            </a:xfrm>
            <a:prstGeom prst="rect">
              <a:avLst/>
            </a:prstGeom>
            <a:solidFill>
              <a:srgbClr val="F8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itchFamily="50" charset="-127"/>
                <a:ea typeface="나눔스퀘어_ac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55568">
              <a:off x="220378" y="2052862"/>
              <a:ext cx="1987064" cy="1999843"/>
            </a:xfrm>
            <a:prstGeom prst="rect">
              <a:avLst/>
            </a:prstGeom>
          </p:spPr>
        </p:pic>
      </p:grpSp>
      <p:sp>
        <p:nvSpPr>
          <p:cNvPr id="138" name="Google Shape;658;p34"/>
          <p:cNvSpPr txBox="1">
            <a:spLocks/>
          </p:cNvSpPr>
          <p:nvPr/>
        </p:nvSpPr>
        <p:spPr>
          <a:xfrm>
            <a:off x="1785537" y="843558"/>
            <a:ext cx="3786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200" b="1" dirty="0" smtClean="0">
                <a:solidFill>
                  <a:schemeClr val="accent1"/>
                </a:solidFill>
                <a:latin typeface="나눔스퀘어_ac" pitchFamily="50" charset="-127"/>
                <a:ea typeface="나눔스퀘어_ac" pitchFamily="50" charset="-127"/>
              </a:rPr>
              <a:t>월</a:t>
            </a:r>
            <a:endParaRPr lang="ko-KR" altLang="en-US" sz="1200" b="1" dirty="0">
              <a:solidFill>
                <a:schemeClr val="accent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9" name="Google Shape;658;p34"/>
          <p:cNvSpPr txBox="1">
            <a:spLocks/>
          </p:cNvSpPr>
          <p:nvPr/>
        </p:nvSpPr>
        <p:spPr>
          <a:xfrm>
            <a:off x="2719314" y="843558"/>
            <a:ext cx="3786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200" b="1" dirty="0">
                <a:solidFill>
                  <a:schemeClr val="accent1"/>
                </a:solidFill>
                <a:latin typeface="나눔스퀘어_ac" pitchFamily="50" charset="-127"/>
                <a:ea typeface="나눔스퀘어_ac" pitchFamily="50" charset="-127"/>
              </a:rPr>
              <a:t>화</a:t>
            </a:r>
          </a:p>
        </p:txBody>
      </p:sp>
      <p:sp>
        <p:nvSpPr>
          <p:cNvPr id="142" name="Google Shape;658;p34"/>
          <p:cNvSpPr txBox="1">
            <a:spLocks/>
          </p:cNvSpPr>
          <p:nvPr/>
        </p:nvSpPr>
        <p:spPr>
          <a:xfrm>
            <a:off x="4572000" y="843558"/>
            <a:ext cx="3786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200" b="1" dirty="0">
                <a:solidFill>
                  <a:schemeClr val="accent1"/>
                </a:solidFill>
                <a:latin typeface="나눔스퀘어_ac" pitchFamily="50" charset="-127"/>
                <a:ea typeface="나눔스퀘어_ac" pitchFamily="50" charset="-127"/>
              </a:rPr>
              <a:t>목</a:t>
            </a:r>
          </a:p>
        </p:txBody>
      </p:sp>
      <p:sp>
        <p:nvSpPr>
          <p:cNvPr id="143" name="Google Shape;658;p34"/>
          <p:cNvSpPr txBox="1">
            <a:spLocks/>
          </p:cNvSpPr>
          <p:nvPr/>
        </p:nvSpPr>
        <p:spPr>
          <a:xfrm>
            <a:off x="5489506" y="843558"/>
            <a:ext cx="3786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200" b="1" dirty="0">
                <a:solidFill>
                  <a:schemeClr val="accent1"/>
                </a:solidFill>
                <a:latin typeface="나눔스퀘어_ac" pitchFamily="50" charset="-127"/>
                <a:ea typeface="나눔스퀘어_ac" pitchFamily="50" charset="-127"/>
              </a:rPr>
              <a:t>금</a:t>
            </a:r>
          </a:p>
        </p:txBody>
      </p:sp>
      <p:sp>
        <p:nvSpPr>
          <p:cNvPr id="144" name="Google Shape;658;p34"/>
          <p:cNvSpPr txBox="1">
            <a:spLocks/>
          </p:cNvSpPr>
          <p:nvPr/>
        </p:nvSpPr>
        <p:spPr>
          <a:xfrm>
            <a:off x="6425610" y="843558"/>
            <a:ext cx="3786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200" b="1" dirty="0" smtClean="0">
                <a:solidFill>
                  <a:schemeClr val="accent1"/>
                </a:solidFill>
                <a:latin typeface="나눔스퀘어_ac" pitchFamily="50" charset="-127"/>
                <a:ea typeface="나눔스퀘어_ac" pitchFamily="50" charset="-127"/>
              </a:rPr>
              <a:t>토</a:t>
            </a:r>
            <a:endParaRPr lang="ko-KR" altLang="en-US" sz="1200" b="1" dirty="0">
              <a:solidFill>
                <a:schemeClr val="accent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45" name="Google Shape;658;p34"/>
          <p:cNvSpPr txBox="1">
            <a:spLocks/>
          </p:cNvSpPr>
          <p:nvPr/>
        </p:nvSpPr>
        <p:spPr>
          <a:xfrm>
            <a:off x="7328805" y="843558"/>
            <a:ext cx="3786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200" b="1" dirty="0" smtClean="0">
                <a:solidFill>
                  <a:schemeClr val="accent1"/>
                </a:solidFill>
                <a:latin typeface="나눔스퀘어_ac" pitchFamily="50" charset="-127"/>
                <a:ea typeface="나눔스퀘어_ac" pitchFamily="50" charset="-127"/>
              </a:rPr>
              <a:t>일</a:t>
            </a:r>
            <a:endParaRPr lang="ko-KR" altLang="en-US" sz="1200" b="1" dirty="0">
              <a:solidFill>
                <a:schemeClr val="accent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884136" y="1562871"/>
            <a:ext cx="941079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41" name="Google Shape;658;p34"/>
          <p:cNvSpPr txBox="1">
            <a:spLocks/>
          </p:cNvSpPr>
          <p:nvPr/>
        </p:nvSpPr>
        <p:spPr>
          <a:xfrm>
            <a:off x="3635896" y="843558"/>
            <a:ext cx="3786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200" b="1" dirty="0">
                <a:solidFill>
                  <a:schemeClr val="accent1"/>
                </a:solidFill>
                <a:latin typeface="나눔스퀘어_ac" pitchFamily="50" charset="-127"/>
                <a:ea typeface="나눔스퀘어_ac" pitchFamily="50" charset="-127"/>
              </a:rPr>
              <a:t>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1969689" y="1562871"/>
            <a:ext cx="928132" cy="64807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884137" y="2486440"/>
            <a:ext cx="928132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 flipH="1">
            <a:off x="4729921" y="1280991"/>
            <a:ext cx="21092" cy="291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 flipH="1">
            <a:off x="6593838" y="1280991"/>
            <a:ext cx="21092" cy="291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658;p34"/>
          <p:cNvSpPr txBox="1">
            <a:spLocks/>
          </p:cNvSpPr>
          <p:nvPr/>
        </p:nvSpPr>
        <p:spPr>
          <a:xfrm>
            <a:off x="2908632" y="1664232"/>
            <a:ext cx="906037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첫 팀 회의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주제 선정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역할 분담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83" y="1461510"/>
            <a:ext cx="202722" cy="202722"/>
          </a:xfrm>
          <a:prstGeom prst="rect">
            <a:avLst/>
          </a:prstGeom>
        </p:spPr>
      </p:pic>
      <p:sp>
        <p:nvSpPr>
          <p:cNvPr id="182" name="Google Shape;658;p34"/>
          <p:cNvSpPr txBox="1">
            <a:spLocks/>
          </p:cNvSpPr>
          <p:nvPr/>
        </p:nvSpPr>
        <p:spPr>
          <a:xfrm>
            <a:off x="3025944" y="1246128"/>
            <a:ext cx="5040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200" b="1" dirty="0" smtClean="0">
                <a:solidFill>
                  <a:schemeClr val="accent2"/>
                </a:solidFill>
                <a:latin typeface="나눔스퀘어_ac" pitchFamily="50" charset="-127"/>
                <a:ea typeface="나눔스퀘어_ac" pitchFamily="50" charset="-127"/>
              </a:rPr>
              <a:t>시작</a:t>
            </a:r>
            <a:endParaRPr lang="ko-KR" altLang="en-US" sz="1200" b="1" dirty="0">
              <a:solidFill>
                <a:schemeClr val="accent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83" name="Google Shape;658;p34"/>
          <p:cNvSpPr txBox="1">
            <a:spLocks/>
          </p:cNvSpPr>
          <p:nvPr/>
        </p:nvSpPr>
        <p:spPr>
          <a:xfrm>
            <a:off x="3836117" y="1562871"/>
            <a:ext cx="906037" cy="62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자료조사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벤치마킹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화면구</a:t>
            </a:r>
            <a:r>
              <a:rPr lang="ko-KR" altLang="en-US" sz="700" dirty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성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84" name="Google Shape;658;p34"/>
          <p:cNvSpPr txBox="1">
            <a:spLocks/>
          </p:cNvSpPr>
          <p:nvPr/>
        </p:nvSpPr>
        <p:spPr>
          <a:xfrm>
            <a:off x="4768597" y="1563638"/>
            <a:ext cx="906037" cy="62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최종화면 및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메뉴 구성</a:t>
            </a:r>
            <a:endParaRPr lang="en-US" altLang="ko-KR" sz="700" dirty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오븐 작업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684471" y="1562871"/>
            <a:ext cx="1844464" cy="64807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959144" y="2486440"/>
            <a:ext cx="928131" cy="64807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9" name="오른쪽 화살표 1028"/>
          <p:cNvSpPr/>
          <p:nvPr/>
        </p:nvSpPr>
        <p:spPr>
          <a:xfrm>
            <a:off x="1959144" y="2697087"/>
            <a:ext cx="802667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30" name="직사각형 1029"/>
          <p:cNvSpPr/>
          <p:nvPr/>
        </p:nvSpPr>
        <p:spPr>
          <a:xfrm>
            <a:off x="5796135" y="1813388"/>
            <a:ext cx="1732801" cy="119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85" name="Google Shape;658;p34"/>
          <p:cNvSpPr txBox="1">
            <a:spLocks/>
          </p:cNvSpPr>
          <p:nvPr/>
        </p:nvSpPr>
        <p:spPr>
          <a:xfrm>
            <a:off x="5738469" y="1563638"/>
            <a:ext cx="1790467" cy="62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en-US" altLang="ko-KR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HTML</a:t>
            </a:r>
          </a:p>
          <a:p>
            <a:r>
              <a:rPr lang="en-US" altLang="ko-KR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CSS </a:t>
            </a:r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및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en-US" altLang="ko-KR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MySQL </a:t>
            </a:r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작업 시작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88" name="Google Shape;658;p34"/>
          <p:cNvSpPr txBox="1">
            <a:spLocks/>
          </p:cNvSpPr>
          <p:nvPr/>
        </p:nvSpPr>
        <p:spPr>
          <a:xfrm>
            <a:off x="2897821" y="2490338"/>
            <a:ext cx="906037" cy="62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en-US" altLang="ko-KR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HTML </a:t>
            </a:r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점검 및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en-US" altLang="ko-KR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PHP </a:t>
            </a:r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역할 분담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3812269" y="2486440"/>
            <a:ext cx="1866556" cy="64807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90" name="오른쪽 화살표 189"/>
          <p:cNvSpPr/>
          <p:nvPr/>
        </p:nvSpPr>
        <p:spPr>
          <a:xfrm>
            <a:off x="3929674" y="2697086"/>
            <a:ext cx="157843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89" name="Google Shape;658;p34"/>
          <p:cNvSpPr txBox="1">
            <a:spLocks/>
          </p:cNvSpPr>
          <p:nvPr/>
        </p:nvSpPr>
        <p:spPr>
          <a:xfrm>
            <a:off x="3836117" y="2493801"/>
            <a:ext cx="1794354" cy="62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en-US" altLang="ko-KR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PHP </a:t>
            </a:r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작업 시작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5684471" y="2486440"/>
            <a:ext cx="1833920" cy="651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93" name="오른쪽 화살표 192"/>
          <p:cNvSpPr/>
          <p:nvPr/>
        </p:nvSpPr>
        <p:spPr>
          <a:xfrm>
            <a:off x="5796135" y="2697087"/>
            <a:ext cx="1656185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91" name="Google Shape;658;p34"/>
          <p:cNvSpPr txBox="1">
            <a:spLocks/>
          </p:cNvSpPr>
          <p:nvPr/>
        </p:nvSpPr>
        <p:spPr>
          <a:xfrm>
            <a:off x="5719696" y="2499742"/>
            <a:ext cx="1790468" cy="62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자바스크립트 및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700" dirty="0" err="1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모달창</a:t>
            </a:r>
            <a:r>
              <a:rPr lang="en-US" altLang="ko-KR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세부 페이지</a:t>
            </a:r>
            <a:r>
              <a:rPr lang="en-US" altLang="ko-KR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문서 작업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95" name="Google Shape;658;p34"/>
          <p:cNvSpPr txBox="1">
            <a:spLocks/>
          </p:cNvSpPr>
          <p:nvPr/>
        </p:nvSpPr>
        <p:spPr>
          <a:xfrm>
            <a:off x="4753585" y="3372578"/>
            <a:ext cx="906037" cy="62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최종 확인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46" y="3261835"/>
            <a:ext cx="202722" cy="202722"/>
          </a:xfrm>
          <a:prstGeom prst="rect">
            <a:avLst/>
          </a:prstGeom>
        </p:spPr>
      </p:pic>
      <p:sp>
        <p:nvSpPr>
          <p:cNvPr id="197" name="Google Shape;658;p34"/>
          <p:cNvSpPr txBox="1">
            <a:spLocks/>
          </p:cNvSpPr>
          <p:nvPr/>
        </p:nvSpPr>
        <p:spPr>
          <a:xfrm>
            <a:off x="4851007" y="3052783"/>
            <a:ext cx="504056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200" b="1" dirty="0" smtClean="0">
                <a:solidFill>
                  <a:schemeClr val="accent2"/>
                </a:solidFill>
                <a:latin typeface="나눔스퀘어_ac" pitchFamily="50" charset="-127"/>
                <a:ea typeface="나눔스퀘어_ac" pitchFamily="50" charset="-127"/>
              </a:rPr>
              <a:t>완</a:t>
            </a:r>
            <a:r>
              <a:rPr lang="ko-KR" altLang="en-US" sz="1200" b="1" dirty="0">
                <a:solidFill>
                  <a:schemeClr val="accent2"/>
                </a:solidFill>
                <a:latin typeface="나눔스퀘어_ac" pitchFamily="50" charset="-127"/>
                <a:ea typeface="나눔스퀘어_ac" pitchFamily="50" charset="-127"/>
              </a:rPr>
              <a:t>료</a:t>
            </a:r>
          </a:p>
        </p:txBody>
      </p:sp>
      <p:sp>
        <p:nvSpPr>
          <p:cNvPr id="1032" name="직사각형 1031"/>
          <p:cNvSpPr/>
          <p:nvPr/>
        </p:nvSpPr>
        <p:spPr>
          <a:xfrm rot="18199747">
            <a:off x="1193699" y="2391440"/>
            <a:ext cx="332064" cy="75337"/>
          </a:xfrm>
          <a:prstGeom prst="rect">
            <a:avLst/>
          </a:prstGeom>
          <a:solidFill>
            <a:srgbClr val="F2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H="1">
            <a:off x="2876730" y="1280991"/>
            <a:ext cx="21092" cy="291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flipH="1">
            <a:off x="5678825" y="1280991"/>
            <a:ext cx="5646" cy="291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 flipH="1">
            <a:off x="7507845" y="1280991"/>
            <a:ext cx="21092" cy="291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1948598" y="1280991"/>
            <a:ext cx="21092" cy="291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915689" y="1259900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2843821" y="1259900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4697012" y="1259900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5630470" y="1259900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6560929" y="1259900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7474936" y="1259900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 flipH="1">
            <a:off x="3804124" y="1280991"/>
            <a:ext cx="21092" cy="291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/>
          <p:cNvSpPr/>
          <p:nvPr/>
        </p:nvSpPr>
        <p:spPr>
          <a:xfrm>
            <a:off x="3771215" y="1259900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1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47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63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177" name="직사각형 176"/>
          <p:cNvSpPr/>
          <p:nvPr/>
        </p:nvSpPr>
        <p:spPr>
          <a:xfrm>
            <a:off x="1959144" y="3363551"/>
            <a:ext cx="2770019" cy="646473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2023689" y="3579862"/>
            <a:ext cx="2620319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94" name="Google Shape;658;p34"/>
          <p:cNvSpPr txBox="1">
            <a:spLocks/>
          </p:cNvSpPr>
          <p:nvPr/>
        </p:nvSpPr>
        <p:spPr>
          <a:xfrm>
            <a:off x="1959145" y="3377626"/>
            <a:ext cx="2770776" cy="62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전체 디테일</a:t>
            </a:r>
            <a:endParaRPr lang="en-US" altLang="ko-KR" sz="700" dirty="0" smtClean="0">
              <a:solidFill>
                <a:schemeClr val="bg1">
                  <a:lumMod val="2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8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7721" r="3333" b="8733"/>
          <a:stretch/>
        </p:blipFill>
        <p:spPr>
          <a:xfrm>
            <a:off x="1043608" y="1451595"/>
            <a:ext cx="7086469" cy="2383185"/>
          </a:xfrm>
          <a:prstGeom prst="roundRect">
            <a:avLst>
              <a:gd name="adj" fmla="val 4733"/>
            </a:avLst>
          </a:prstGeom>
        </p:spPr>
      </p:pic>
      <p:sp>
        <p:nvSpPr>
          <p:cNvPr id="123" name="Google Shape;658;p34"/>
          <p:cNvSpPr txBox="1">
            <a:spLocks/>
          </p:cNvSpPr>
          <p:nvPr/>
        </p:nvSpPr>
        <p:spPr>
          <a:xfrm>
            <a:off x="2374026" y="843558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3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6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40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0" name="Google Shape;658;p34"/>
          <p:cNvSpPr txBox="1">
            <a:spLocks/>
          </p:cNvSpPr>
          <p:nvPr/>
        </p:nvSpPr>
        <p:spPr>
          <a:xfrm>
            <a:off x="508198" y="267494"/>
            <a:ext cx="276765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en-US" altLang="ko-KR" sz="1800" dirty="0" err="1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Javascript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0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0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467527" y="817662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마이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t="8271" r="4248" b="7408"/>
          <a:stretch/>
        </p:blipFill>
        <p:spPr>
          <a:xfrm>
            <a:off x="1835696" y="1235766"/>
            <a:ext cx="5577733" cy="2950984"/>
          </a:xfrm>
          <a:prstGeom prst="roundRect">
            <a:avLst>
              <a:gd name="adj" fmla="val 3270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2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6" name="Google Shape;658;p34"/>
          <p:cNvSpPr txBox="1">
            <a:spLocks/>
          </p:cNvSpPr>
          <p:nvPr/>
        </p:nvSpPr>
        <p:spPr>
          <a:xfrm>
            <a:off x="508198" y="267494"/>
            <a:ext cx="276765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HTML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9"/>
          <a:stretch/>
        </p:blipFill>
        <p:spPr>
          <a:xfrm>
            <a:off x="6228184" y="1131590"/>
            <a:ext cx="1743030" cy="998698"/>
          </a:xfrm>
          <a:prstGeom prst="roundRect">
            <a:avLst>
              <a:gd name="adj" fmla="val 4398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2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3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43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467527" y="817662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마이 페이지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비밀번호 변경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9706" r="6111" b="8324"/>
          <a:stretch/>
        </p:blipFill>
        <p:spPr>
          <a:xfrm>
            <a:off x="1464130" y="1279523"/>
            <a:ext cx="6215739" cy="2849814"/>
          </a:xfrm>
          <a:prstGeom prst="roundRect">
            <a:avLst>
              <a:gd name="adj" fmla="val 4951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47" y="915566"/>
            <a:ext cx="1487104" cy="9963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9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42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4" name="Google Shape;658;p34"/>
          <p:cNvSpPr txBox="1">
            <a:spLocks/>
          </p:cNvSpPr>
          <p:nvPr/>
        </p:nvSpPr>
        <p:spPr>
          <a:xfrm>
            <a:off x="508198" y="267494"/>
            <a:ext cx="276765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HTML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467527" y="817662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마</a:t>
            </a:r>
            <a:r>
              <a:rPr lang="ko-KR" altLang="en-US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이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" t="8271" r="5998" b="8149"/>
          <a:stretch/>
        </p:blipFill>
        <p:spPr>
          <a:xfrm>
            <a:off x="2310138" y="1232317"/>
            <a:ext cx="4523724" cy="2919219"/>
          </a:xfrm>
          <a:prstGeom prst="roundRect">
            <a:avLst>
              <a:gd name="adj" fmla="val 4074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2"/>
          <a:stretch/>
        </p:blipFill>
        <p:spPr>
          <a:xfrm>
            <a:off x="6261420" y="872538"/>
            <a:ext cx="1759240" cy="1123148"/>
          </a:xfrm>
          <a:prstGeom prst="roundRect">
            <a:avLst>
              <a:gd name="adj" fmla="val 4001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1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43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" name="Google Shape;658;p34"/>
          <p:cNvSpPr txBox="1">
            <a:spLocks/>
          </p:cNvSpPr>
          <p:nvPr/>
        </p:nvSpPr>
        <p:spPr>
          <a:xfrm>
            <a:off x="508198" y="267494"/>
            <a:ext cx="276765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SASS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44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658;p34"/>
          <p:cNvSpPr txBox="1">
            <a:spLocks/>
          </p:cNvSpPr>
          <p:nvPr/>
        </p:nvSpPr>
        <p:spPr>
          <a:xfrm>
            <a:off x="2467527" y="817662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예약조회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6725" r="5531" b="6725"/>
          <a:stretch/>
        </p:blipFill>
        <p:spPr>
          <a:xfrm>
            <a:off x="2123728" y="1203598"/>
            <a:ext cx="4968552" cy="3090031"/>
          </a:xfrm>
          <a:prstGeom prst="roundRect">
            <a:avLst>
              <a:gd name="adj" fmla="val 3087"/>
            </a:avLst>
          </a:prstGeom>
        </p:spPr>
      </p:pic>
      <p:sp>
        <p:nvSpPr>
          <p:cNvPr id="60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44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4" name="Google Shape;658;p34"/>
          <p:cNvSpPr txBox="1">
            <a:spLocks/>
          </p:cNvSpPr>
          <p:nvPr/>
        </p:nvSpPr>
        <p:spPr>
          <a:xfrm>
            <a:off x="508198" y="267494"/>
            <a:ext cx="276765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HTML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81" y="915566"/>
            <a:ext cx="1737064" cy="562622"/>
          </a:xfrm>
          <a:prstGeom prst="roundRect">
            <a:avLst>
              <a:gd name="adj" fmla="val 6842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2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3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6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t="9772" r="4896" b="10024"/>
          <a:stretch/>
        </p:blipFill>
        <p:spPr>
          <a:xfrm>
            <a:off x="1366278" y="1339899"/>
            <a:ext cx="6155152" cy="2606577"/>
          </a:xfrm>
          <a:prstGeom prst="roundRect">
            <a:avLst>
              <a:gd name="adj" fmla="val 4955"/>
            </a:avLst>
          </a:prstGeom>
        </p:spPr>
      </p:pic>
      <p:sp>
        <p:nvSpPr>
          <p:cNvPr id="176" name="Google Shape;658;p34"/>
          <p:cNvSpPr txBox="1">
            <a:spLocks/>
          </p:cNvSpPr>
          <p:nvPr/>
        </p:nvSpPr>
        <p:spPr>
          <a:xfrm>
            <a:off x="2467527" y="817662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관리</a:t>
            </a:r>
            <a:r>
              <a:rPr lang="ko-KR" altLang="en-US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자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페이지입니다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2"/>
          <a:stretch/>
        </p:blipFill>
        <p:spPr>
          <a:xfrm>
            <a:off x="6804248" y="872538"/>
            <a:ext cx="1309012" cy="835710"/>
          </a:xfrm>
          <a:prstGeom prst="roundRect">
            <a:avLst>
              <a:gd name="adj" fmla="val 4001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1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45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" name="Google Shape;658;p34"/>
          <p:cNvSpPr txBox="1">
            <a:spLocks/>
          </p:cNvSpPr>
          <p:nvPr/>
        </p:nvSpPr>
        <p:spPr>
          <a:xfrm>
            <a:off x="508198" y="267494"/>
            <a:ext cx="276765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 HTML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" name="Google Shape;666;p35">
              <a:hlinkClick r:id="rId5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2" name="Google Shape;658;p34">
              <a:hlinkClick r:id="rId5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6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638;p32"/>
          <p:cNvSpPr txBox="1">
            <a:spLocks noGrp="1"/>
          </p:cNvSpPr>
          <p:nvPr>
            <p:ph type="subTitle" idx="2"/>
          </p:nvPr>
        </p:nvSpPr>
        <p:spPr>
          <a:xfrm>
            <a:off x="2087724" y="1851670"/>
            <a:ext cx="4968552" cy="504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 smtClean="0">
                <a:latin typeface="나눔스퀘어_ac" pitchFamily="50" charset="-127"/>
                <a:ea typeface="나눔스퀘어_ac" pitchFamily="50" charset="-127"/>
              </a:rPr>
              <a:t>| </a:t>
            </a:r>
            <a:r>
              <a:rPr lang="ko-KR" altLang="en-US" sz="3600" dirty="0" smtClean="0">
                <a:latin typeface="나눔스퀘어_ac" pitchFamily="50" charset="-127"/>
                <a:ea typeface="나눔스퀘어_ac" pitchFamily="50" charset="-127"/>
              </a:rPr>
              <a:t>백 </a:t>
            </a:r>
            <a:r>
              <a:rPr lang="ko-KR" altLang="en-US" sz="3600" dirty="0" err="1" smtClean="0">
                <a:latin typeface="나눔스퀘어_ac" pitchFamily="50" charset="-127"/>
                <a:ea typeface="나눔스퀘어_ac" pitchFamily="50" charset="-127"/>
              </a:rPr>
              <a:t>엔드</a:t>
            </a:r>
            <a:r>
              <a:rPr lang="ko-KR" altLang="en-US" sz="3600" dirty="0" smtClean="0">
                <a:latin typeface="나눔스퀘어_ac" pitchFamily="50" charset="-127"/>
                <a:ea typeface="나눔스퀘어_ac" pitchFamily="50" charset="-127"/>
              </a:rPr>
              <a:t> 코드</a:t>
            </a:r>
            <a:endParaRPr sz="36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Google Shape;638;p32"/>
          <p:cNvSpPr txBox="1">
            <a:spLocks noGrp="1"/>
          </p:cNvSpPr>
          <p:nvPr>
            <p:ph type="subTitle" idx="2"/>
          </p:nvPr>
        </p:nvSpPr>
        <p:spPr>
          <a:xfrm>
            <a:off x="1691680" y="2216671"/>
            <a:ext cx="5760640" cy="1507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나눔스퀘어_ac" pitchFamily="50" charset="-127"/>
                <a:ea typeface="나눔스퀘어_ac" pitchFamily="50" charset="-127"/>
              </a:rPr>
              <a:t>PHP, MySQL</a:t>
            </a:r>
            <a:endParaRPr sz="28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46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0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658;p34"/>
          <p:cNvSpPr txBox="1">
            <a:spLocks/>
          </p:cNvSpPr>
          <p:nvPr/>
        </p:nvSpPr>
        <p:spPr>
          <a:xfrm>
            <a:off x="508198" y="267494"/>
            <a:ext cx="291167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PHP, My SQL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6302" r="3379" b="6666"/>
          <a:stretch/>
        </p:blipFill>
        <p:spPr>
          <a:xfrm>
            <a:off x="1741143" y="1165882"/>
            <a:ext cx="6010050" cy="3206068"/>
          </a:xfrm>
          <a:prstGeom prst="roundRect">
            <a:avLst>
              <a:gd name="adj" fmla="val 3900"/>
            </a:avLst>
          </a:prstGeom>
        </p:spPr>
      </p:pic>
      <p:sp>
        <p:nvSpPr>
          <p:cNvPr id="124" name="Google Shape;658;p34"/>
          <p:cNvSpPr txBox="1">
            <a:spLocks/>
          </p:cNvSpPr>
          <p:nvPr/>
        </p:nvSpPr>
        <p:spPr>
          <a:xfrm>
            <a:off x="2480307" y="699542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메인 페이지에서 스키마에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정보를 추가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합니다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3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47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0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93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658;p34"/>
          <p:cNvSpPr txBox="1">
            <a:spLocks/>
          </p:cNvSpPr>
          <p:nvPr/>
        </p:nvSpPr>
        <p:spPr>
          <a:xfrm>
            <a:off x="508198" y="267494"/>
            <a:ext cx="291167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PHP, My SQL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t="7153" r="3020" b="7919"/>
          <a:stretch/>
        </p:blipFill>
        <p:spPr>
          <a:xfrm>
            <a:off x="1127208" y="1563638"/>
            <a:ext cx="6901176" cy="2593454"/>
          </a:xfrm>
          <a:prstGeom prst="roundRect">
            <a:avLst>
              <a:gd name="adj" fmla="val 3900"/>
            </a:avLst>
          </a:prstGeom>
        </p:spPr>
      </p:pic>
      <p:sp>
        <p:nvSpPr>
          <p:cNvPr id="124" name="Google Shape;658;p34"/>
          <p:cNvSpPr txBox="1">
            <a:spLocks/>
          </p:cNvSpPr>
          <p:nvPr/>
        </p:nvSpPr>
        <p:spPr>
          <a:xfrm>
            <a:off x="2408299" y="929510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메인</a:t>
            </a:r>
            <a:r>
              <a:rPr lang="en-US" altLang="ko-KR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2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페이지에서 메인</a:t>
            </a:r>
            <a:r>
              <a:rPr lang="en-US" altLang="ko-KR" sz="1800" dirty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페이지의</a:t>
            </a:r>
            <a:endParaRPr lang="en-US" altLang="ko-KR" sz="1800" dirty="0" smtClean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스키마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정보를 조회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합니다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3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48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0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81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658;p34"/>
          <p:cNvSpPr txBox="1">
            <a:spLocks/>
          </p:cNvSpPr>
          <p:nvPr/>
        </p:nvSpPr>
        <p:spPr>
          <a:xfrm>
            <a:off x="508198" y="267494"/>
            <a:ext cx="291167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PHP, My SQL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7965" r="5244" b="7664"/>
          <a:stretch/>
        </p:blipFill>
        <p:spPr>
          <a:xfrm>
            <a:off x="1907704" y="1343068"/>
            <a:ext cx="5328592" cy="3001307"/>
          </a:xfrm>
          <a:prstGeom prst="roundRect">
            <a:avLst>
              <a:gd name="adj" fmla="val 3900"/>
            </a:avLst>
          </a:prstGeom>
        </p:spPr>
      </p:pic>
      <p:sp>
        <p:nvSpPr>
          <p:cNvPr id="124" name="Google Shape;658;p34"/>
          <p:cNvSpPr txBox="1">
            <a:spLocks/>
          </p:cNvSpPr>
          <p:nvPr/>
        </p:nvSpPr>
        <p:spPr>
          <a:xfrm>
            <a:off x="2483768" y="908594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예약 조회에서 스키마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정보를 삭제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합니다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3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49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0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78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 txBox="1">
            <a:spLocks noGrp="1"/>
          </p:cNvSpPr>
          <p:nvPr>
            <p:ph type="title"/>
          </p:nvPr>
        </p:nvSpPr>
        <p:spPr>
          <a:xfrm>
            <a:off x="2733750" y="2963375"/>
            <a:ext cx="22419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스케치</a:t>
            </a:r>
            <a:endParaRPr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9" name="Google Shape;659;p34"/>
          <p:cNvSpPr txBox="1">
            <a:spLocks noGrp="1"/>
          </p:cNvSpPr>
          <p:nvPr>
            <p:ph type="title" idx="2"/>
          </p:nvPr>
        </p:nvSpPr>
        <p:spPr>
          <a:xfrm>
            <a:off x="2733750" y="2436925"/>
            <a:ext cx="13680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8" name="Google Shape;660;p34"/>
          <p:cNvSpPr txBox="1">
            <a:spLocks/>
          </p:cNvSpPr>
          <p:nvPr/>
        </p:nvSpPr>
        <p:spPr>
          <a:xfrm>
            <a:off x="2699792" y="3600405"/>
            <a:ext cx="2241900" cy="149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>
              <a:lnSpc>
                <a:spcPct val="30000"/>
              </a:lnSpc>
              <a:spcAft>
                <a:spcPts val="1600"/>
              </a:spcAft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사용자가 이용하기 편리한</a:t>
            </a:r>
          </a:p>
          <a:p>
            <a:pPr indent="0">
              <a:lnSpc>
                <a:spcPct val="30000"/>
              </a:lnSpc>
              <a:spcAft>
                <a:spcPts val="1600"/>
              </a:spcAft>
            </a:pP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UI/UX</a:t>
            </a: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를 오븐으로 구현하다</a:t>
            </a: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658;p34"/>
          <p:cNvSpPr txBox="1">
            <a:spLocks/>
          </p:cNvSpPr>
          <p:nvPr/>
        </p:nvSpPr>
        <p:spPr>
          <a:xfrm>
            <a:off x="508198" y="267494"/>
            <a:ext cx="2911674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04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코드 </a:t>
            </a:r>
            <a:r>
              <a:rPr lang="en-US" altLang="ko-KR" sz="18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-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 PHP, My SQL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6302" r="3955" b="6482"/>
          <a:stretch/>
        </p:blipFill>
        <p:spPr>
          <a:xfrm>
            <a:off x="2338945" y="1419622"/>
            <a:ext cx="4365104" cy="2847583"/>
          </a:xfrm>
          <a:prstGeom prst="roundRect">
            <a:avLst>
              <a:gd name="adj" fmla="val 3889"/>
            </a:avLst>
          </a:prstGeom>
        </p:spPr>
      </p:pic>
      <p:sp>
        <p:nvSpPr>
          <p:cNvPr id="125" name="Google Shape;658;p34"/>
          <p:cNvSpPr txBox="1">
            <a:spLocks/>
          </p:cNvSpPr>
          <p:nvPr/>
        </p:nvSpPr>
        <p:spPr>
          <a:xfrm>
            <a:off x="2370199" y="841088"/>
            <a:ext cx="4395949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마이 페이지에서 스키마 비밀번호</a:t>
            </a:r>
            <a:endParaRPr lang="en-US" altLang="ko-KR" sz="1800" dirty="0" smtClean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정보를 수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정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합니다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6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50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0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 txBox="1">
            <a:spLocks noGrp="1"/>
          </p:cNvSpPr>
          <p:nvPr>
            <p:ph type="title"/>
          </p:nvPr>
        </p:nvSpPr>
        <p:spPr>
          <a:xfrm>
            <a:off x="2733750" y="2963375"/>
            <a:ext cx="22419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후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기</a:t>
            </a:r>
            <a:endParaRPr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59" name="Google Shape;659;p34"/>
          <p:cNvSpPr txBox="1">
            <a:spLocks noGrp="1"/>
          </p:cNvSpPr>
          <p:nvPr>
            <p:ph type="title" idx="2"/>
          </p:nvPr>
        </p:nvSpPr>
        <p:spPr>
          <a:xfrm>
            <a:off x="2733750" y="2436925"/>
            <a:ext cx="13680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660" name="Google Shape;660;p34"/>
          <p:cNvSpPr txBox="1">
            <a:spLocks noGrp="1"/>
          </p:cNvSpPr>
          <p:nvPr>
            <p:ph type="subTitle" idx="1"/>
          </p:nvPr>
        </p:nvSpPr>
        <p:spPr>
          <a:xfrm>
            <a:off x="2733750" y="3651875"/>
            <a:ext cx="22419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팀 과제를 마무리하며</a:t>
            </a:r>
          </a:p>
          <a:p>
            <a:pPr lvl="0" indent="0">
              <a:lnSpc>
                <a:spcPct val="30000"/>
              </a:lnSpc>
              <a:spcAft>
                <a:spcPts val="1600"/>
              </a:spcAft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개선 방안을 </a:t>
            </a:r>
            <a:r>
              <a:rPr lang="ko-KR" altLang="en-US" dirty="0" smtClean="0">
                <a:latin typeface="나눔스퀘어_ac" pitchFamily="50" charset="-127"/>
                <a:ea typeface="나눔스퀘어_ac" pitchFamily="50" charset="-127"/>
              </a:rPr>
              <a:t>생각하다</a:t>
            </a:r>
            <a:r>
              <a:rPr lang="en-US" altLang="ko-KR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038946" y="481368"/>
            <a:ext cx="149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김하늘 </a:t>
            </a:r>
            <a:r>
              <a:rPr lang="ko-KR" altLang="en-US" sz="105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팀장</a:t>
            </a:r>
            <a:endParaRPr lang="ko-KR" altLang="en-US" sz="105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3041" y="813578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PHP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0500" y="803523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Javascript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9552" y="483518"/>
            <a:ext cx="3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프로젝트에 사용한 기술</a:t>
            </a:r>
            <a:endParaRPr lang="ko-KR" altLang="en-US" sz="1200" b="1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6011" y="1563638"/>
            <a:ext cx="3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후기</a:t>
            </a:r>
            <a:endParaRPr lang="ko-KR" altLang="en-US" sz="1200" b="1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-528554" y="1813552"/>
            <a:ext cx="6747253" cy="3533958"/>
            <a:chOff x="-528554" y="1813552"/>
            <a:chExt cx="6747253" cy="3533958"/>
          </a:xfrm>
          <a:effectLst/>
        </p:grpSpPr>
        <p:sp>
          <p:nvSpPr>
            <p:cNvPr id="29" name="타원 28"/>
            <p:cNvSpPr/>
            <p:nvPr/>
          </p:nvSpPr>
          <p:spPr>
            <a:xfrm>
              <a:off x="-528554" y="2094479"/>
              <a:ext cx="2438787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 rot="454487">
              <a:off x="881646" y="2216588"/>
              <a:ext cx="1260058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38478" y="2287700"/>
              <a:ext cx="2144598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214271">
              <a:off x="1503309" y="1813552"/>
              <a:ext cx="1778256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3779912" y="2611206"/>
              <a:ext cx="2438787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1852499" y="3075806"/>
              <a:ext cx="1658278" cy="2067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oogle Shape;876;p45"/>
          <p:cNvGrpSpPr/>
          <p:nvPr/>
        </p:nvGrpSpPr>
        <p:grpSpPr>
          <a:xfrm>
            <a:off x="3419645" y="1087018"/>
            <a:ext cx="2592515" cy="186214"/>
            <a:chOff x="3645800" y="3717536"/>
            <a:chExt cx="3596104" cy="258300"/>
          </a:xfrm>
          <a:effectLst/>
        </p:grpSpPr>
        <p:sp>
          <p:nvSpPr>
            <p:cNvPr id="24" name="Google Shape;877;p45"/>
            <p:cNvSpPr/>
            <p:nvPr/>
          </p:nvSpPr>
          <p:spPr>
            <a:xfrm rot="5400000" flipH="1">
              <a:off x="5314703" y="2048635"/>
              <a:ext cx="258300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5" name="Google Shape;878;p45"/>
            <p:cNvSpPr/>
            <p:nvPr/>
          </p:nvSpPr>
          <p:spPr>
            <a:xfrm rot="5400000" flipH="1">
              <a:off x="5315902" y="2048636"/>
              <a:ext cx="255899" cy="359610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26" name="Google Shape;880;p45"/>
          <p:cNvSpPr txBox="1"/>
          <p:nvPr/>
        </p:nvSpPr>
        <p:spPr>
          <a:xfrm>
            <a:off x="3419420" y="1078807"/>
            <a:ext cx="720531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100</a:t>
            </a: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grpSp>
        <p:nvGrpSpPr>
          <p:cNvPr id="30" name="Google Shape;876;p45"/>
          <p:cNvGrpSpPr/>
          <p:nvPr/>
        </p:nvGrpSpPr>
        <p:grpSpPr>
          <a:xfrm>
            <a:off x="601962" y="1098076"/>
            <a:ext cx="2592513" cy="186214"/>
            <a:chOff x="3645802" y="3720764"/>
            <a:chExt cx="3596101" cy="258299"/>
          </a:xfrm>
          <a:effectLst/>
        </p:grpSpPr>
        <p:sp>
          <p:nvSpPr>
            <p:cNvPr id="31" name="Google Shape;877;p45"/>
            <p:cNvSpPr/>
            <p:nvPr/>
          </p:nvSpPr>
          <p:spPr>
            <a:xfrm rot="5400000" flipH="1">
              <a:off x="5314703" y="2051863"/>
              <a:ext cx="258299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2" name="Google Shape;878;p45"/>
            <p:cNvSpPr/>
            <p:nvPr/>
          </p:nvSpPr>
          <p:spPr>
            <a:xfrm rot="5400000" flipH="1">
              <a:off x="5069151" y="2298613"/>
              <a:ext cx="255901" cy="3102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3" name="Google Shape;880;p45"/>
          <p:cNvSpPr txBox="1"/>
          <p:nvPr/>
        </p:nvSpPr>
        <p:spPr>
          <a:xfrm>
            <a:off x="601736" y="1087528"/>
            <a:ext cx="577676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80%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376007" y="1011226"/>
            <a:ext cx="2091293" cy="2091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10" y="1003788"/>
            <a:ext cx="2249734" cy="2249734"/>
          </a:xfrm>
          <a:prstGeom prst="rect">
            <a:avLst/>
          </a:prstGeom>
          <a:effectLst/>
        </p:spPr>
      </p:pic>
      <p:sp>
        <p:nvSpPr>
          <p:cNvPr id="28" name="TextBox 27"/>
          <p:cNvSpPr txBox="1"/>
          <p:nvPr/>
        </p:nvSpPr>
        <p:spPr>
          <a:xfrm>
            <a:off x="323528" y="2499742"/>
            <a:ext cx="78005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이번 프로젝트에서는 </a:t>
            </a:r>
            <a:r>
              <a:rPr lang="ko-KR" altLang="en-US" sz="1200" dirty="0" err="1">
                <a:latin typeface="나눔스퀘어_ac" pitchFamily="50" charset="-127"/>
                <a:ea typeface="나눔스퀘어_ac" pitchFamily="50" charset="-127"/>
              </a:rPr>
              <a:t>프론트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err="1">
                <a:latin typeface="나눔스퀘어_ac" pitchFamily="50" charset="-127"/>
                <a:ea typeface="나눔스퀘어_ac" pitchFamily="50" charset="-127"/>
              </a:rPr>
              <a:t>엔드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&amp; 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백 </a:t>
            </a:r>
            <a:r>
              <a:rPr lang="ko-KR" altLang="en-US" sz="1200" dirty="0" err="1" smtClean="0">
                <a:latin typeface="나눔스퀘어_ac" pitchFamily="50" charset="-127"/>
                <a:ea typeface="나눔스퀘어_ac" pitchFamily="50" charset="-127"/>
              </a:rPr>
              <a:t>엔드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HTML, SASS, </a:t>
            </a:r>
            <a:r>
              <a:rPr lang="en-US" altLang="ko-KR" sz="1200" dirty="0" err="1">
                <a:latin typeface="나눔스퀘어_ac" pitchFamily="50" charset="-127"/>
                <a:ea typeface="나눔스퀘어_ac" pitchFamily="50" charset="-127"/>
              </a:rPr>
              <a:t>Javascript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en-US" altLang="ko-KR" sz="1200" dirty="0" err="1">
                <a:latin typeface="나눔스퀘어_ac" pitchFamily="50" charset="-127"/>
                <a:ea typeface="나눔스퀘어_ac" pitchFamily="50" charset="-127"/>
              </a:rPr>
              <a:t>php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)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를 담당하였습니다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팀장을 맡게 되어 팀을 어떻게 이끌 것인지에 대해 고민을 많이 하고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 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도움이 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주는 팀장이 되겠다는 사명감을 가지고 프로젝트를 진행하였습니다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팀원들과 함께 작업을 하면서 잘 모르고 있던 것도 배우게 되고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 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협업의 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중요성을 알게 되었습니다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팀 작업은 하나의 틀이 깨지더라도 받쳐줄 수 있는 사람이 있다는 것이 굉장히 든든하였고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부족한 부분을 서로 맞춰가면서 멋진 프로젝트가 완성이 되었다는 것에 한걸음 성장했다는 것을 느꼈습니다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다음 팀 작업을 한다면 다시 한번 팀장을 맡아 짜임새 있는 계획으로 더 멋진 프로젝트를 완성하겠습니다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52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10500" y="1310506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MySQL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9" name="Google Shape;876;p45"/>
          <p:cNvGrpSpPr/>
          <p:nvPr/>
        </p:nvGrpSpPr>
        <p:grpSpPr>
          <a:xfrm>
            <a:off x="3419645" y="1594001"/>
            <a:ext cx="2592515" cy="186214"/>
            <a:chOff x="3645799" y="3717536"/>
            <a:chExt cx="3596104" cy="258300"/>
          </a:xfrm>
          <a:effectLst/>
        </p:grpSpPr>
        <p:sp>
          <p:nvSpPr>
            <p:cNvPr id="40" name="Google Shape;877;p45"/>
            <p:cNvSpPr/>
            <p:nvPr/>
          </p:nvSpPr>
          <p:spPr>
            <a:xfrm rot="5400000" flipH="1">
              <a:off x="5314703" y="2048635"/>
              <a:ext cx="258300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1" name="Google Shape;878;p45"/>
            <p:cNvSpPr/>
            <p:nvPr/>
          </p:nvSpPr>
          <p:spPr>
            <a:xfrm rot="5400000" flipH="1">
              <a:off x="5069150" y="2295386"/>
              <a:ext cx="255899" cy="31026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42" name="Google Shape;880;p45"/>
          <p:cNvSpPr txBox="1"/>
          <p:nvPr/>
        </p:nvSpPr>
        <p:spPr>
          <a:xfrm>
            <a:off x="3419420" y="1585790"/>
            <a:ext cx="804371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80</a:t>
            </a: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860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038946" y="481368"/>
            <a:ext cx="149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김장</a:t>
            </a:r>
            <a:r>
              <a:rPr lang="ko-KR" altLang="en-US" sz="20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연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3041" y="813578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PHP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0500" y="810503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MySQL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9552" y="483518"/>
            <a:ext cx="3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프로젝트에 사용한 기술</a:t>
            </a:r>
            <a:endParaRPr lang="ko-KR" altLang="en-US" sz="1200" b="1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6011" y="1563638"/>
            <a:ext cx="3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후기</a:t>
            </a:r>
            <a:endParaRPr lang="ko-KR" altLang="en-US" sz="1200" b="1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-528554" y="1813552"/>
            <a:ext cx="6747253" cy="3533958"/>
            <a:chOff x="-528554" y="1813552"/>
            <a:chExt cx="6747253" cy="3533958"/>
          </a:xfrm>
          <a:effectLst/>
        </p:grpSpPr>
        <p:sp>
          <p:nvSpPr>
            <p:cNvPr id="29" name="타원 28"/>
            <p:cNvSpPr/>
            <p:nvPr/>
          </p:nvSpPr>
          <p:spPr>
            <a:xfrm>
              <a:off x="-528554" y="2094479"/>
              <a:ext cx="2438787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 rot="454487">
              <a:off x="881646" y="2216588"/>
              <a:ext cx="1260058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38478" y="2287700"/>
              <a:ext cx="2144598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214271">
              <a:off x="1503309" y="1813552"/>
              <a:ext cx="1778256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3779912" y="2611206"/>
              <a:ext cx="2438787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1852499" y="3075806"/>
              <a:ext cx="1658278" cy="2067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oogle Shape;876;p45"/>
          <p:cNvGrpSpPr/>
          <p:nvPr/>
        </p:nvGrpSpPr>
        <p:grpSpPr>
          <a:xfrm>
            <a:off x="3419645" y="1087018"/>
            <a:ext cx="2592515" cy="186214"/>
            <a:chOff x="3645799" y="3717536"/>
            <a:chExt cx="3596104" cy="258300"/>
          </a:xfrm>
          <a:effectLst/>
        </p:grpSpPr>
        <p:sp>
          <p:nvSpPr>
            <p:cNvPr id="24" name="Google Shape;877;p45"/>
            <p:cNvSpPr/>
            <p:nvPr/>
          </p:nvSpPr>
          <p:spPr>
            <a:xfrm rot="5400000" flipH="1">
              <a:off x="5314703" y="2048635"/>
              <a:ext cx="258300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5" name="Google Shape;878;p45"/>
            <p:cNvSpPr/>
            <p:nvPr/>
          </p:nvSpPr>
          <p:spPr>
            <a:xfrm rot="5400000" flipH="1">
              <a:off x="5315901" y="2048636"/>
              <a:ext cx="255899" cy="359610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26" name="Google Shape;880;p45"/>
          <p:cNvSpPr txBox="1"/>
          <p:nvPr/>
        </p:nvSpPr>
        <p:spPr>
          <a:xfrm>
            <a:off x="3419420" y="1078807"/>
            <a:ext cx="804371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100</a:t>
            </a: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grpSp>
        <p:nvGrpSpPr>
          <p:cNvPr id="30" name="Google Shape;876;p45"/>
          <p:cNvGrpSpPr/>
          <p:nvPr/>
        </p:nvGrpSpPr>
        <p:grpSpPr>
          <a:xfrm>
            <a:off x="601960" y="1098077"/>
            <a:ext cx="2592515" cy="191670"/>
            <a:chOff x="3645799" y="3720764"/>
            <a:chExt cx="3596104" cy="265867"/>
          </a:xfrm>
          <a:effectLst/>
        </p:grpSpPr>
        <p:sp>
          <p:nvSpPr>
            <p:cNvPr id="31" name="Google Shape;877;p45"/>
            <p:cNvSpPr/>
            <p:nvPr/>
          </p:nvSpPr>
          <p:spPr>
            <a:xfrm rot="5400000" flipH="1">
              <a:off x="5314703" y="2051863"/>
              <a:ext cx="258299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2" name="Google Shape;878;p45"/>
            <p:cNvSpPr/>
            <p:nvPr/>
          </p:nvSpPr>
          <p:spPr>
            <a:xfrm rot="5400000" flipH="1">
              <a:off x="5311516" y="2056244"/>
              <a:ext cx="264670" cy="359610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3" name="Google Shape;880;p45"/>
          <p:cNvSpPr txBox="1"/>
          <p:nvPr/>
        </p:nvSpPr>
        <p:spPr>
          <a:xfrm>
            <a:off x="601735" y="1087528"/>
            <a:ext cx="909939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100</a:t>
            </a: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376007" y="1011226"/>
            <a:ext cx="2091293" cy="2091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10" y="1003788"/>
            <a:ext cx="2249734" cy="2249734"/>
          </a:xfrm>
          <a:prstGeom prst="rect">
            <a:avLst/>
          </a:prstGeom>
          <a:effectLst/>
        </p:spPr>
      </p:pic>
      <p:sp>
        <p:nvSpPr>
          <p:cNvPr id="28" name="TextBox 27"/>
          <p:cNvSpPr txBox="1"/>
          <p:nvPr/>
        </p:nvSpPr>
        <p:spPr>
          <a:xfrm>
            <a:off x="323528" y="2499742"/>
            <a:ext cx="78005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이번 프로젝트에서는 </a:t>
            </a:r>
            <a:r>
              <a:rPr lang="ko-KR" altLang="en-US" sz="1000" dirty="0" err="1">
                <a:latin typeface="나눔스퀘어_ac" pitchFamily="50" charset="-127"/>
                <a:ea typeface="나눔스퀘어_ac" pitchFamily="50" charset="-127"/>
              </a:rPr>
              <a:t>프론트</a:t>
            </a:r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000" dirty="0" err="1">
                <a:latin typeface="나눔스퀘어_ac" pitchFamily="50" charset="-127"/>
                <a:ea typeface="나눔스퀘어_ac" pitchFamily="50" charset="-127"/>
              </a:rPr>
              <a:t>엔드</a:t>
            </a:r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&amp; </a:t>
            </a:r>
            <a:endParaRPr lang="en-US" altLang="ko-KR" sz="10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000" dirty="0" smtClean="0">
                <a:latin typeface="나눔스퀘어_ac" pitchFamily="50" charset="-127"/>
                <a:ea typeface="나눔스퀘어_ac" pitchFamily="50" charset="-127"/>
              </a:rPr>
              <a:t>백 </a:t>
            </a:r>
            <a:r>
              <a:rPr lang="ko-KR" altLang="en-US" sz="1000" dirty="0" err="1">
                <a:latin typeface="나눔스퀘어_ac" pitchFamily="50" charset="-127"/>
                <a:ea typeface="나눔스퀘어_ac" pitchFamily="50" charset="-127"/>
              </a:rPr>
              <a:t>엔드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en-US" altLang="ko-KR" sz="1000" dirty="0" err="1">
                <a:latin typeface="나눔스퀘어_ac" pitchFamily="50" charset="-127"/>
                <a:ea typeface="나눔스퀘어_ac" pitchFamily="50" charset="-127"/>
              </a:rPr>
              <a:t>Javascript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en-US" altLang="ko-KR" sz="1000" dirty="0" err="1">
                <a:latin typeface="나눔스퀘어_ac" pitchFamily="50" charset="-127"/>
                <a:ea typeface="나눔스퀘어_ac" pitchFamily="50" charset="-127"/>
              </a:rPr>
              <a:t>jQuery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), </a:t>
            </a:r>
            <a:r>
              <a:rPr lang="en-US" altLang="ko-KR" sz="1000" dirty="0" err="1">
                <a:latin typeface="나눔스퀘어_ac" pitchFamily="50" charset="-127"/>
                <a:ea typeface="나눔스퀘어_ac" pitchFamily="50" charset="-127"/>
              </a:rPr>
              <a:t>php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en-US" altLang="ko-KR" sz="1000" dirty="0" err="1">
                <a:latin typeface="나눔스퀘어_ac" pitchFamily="50" charset="-127"/>
                <a:ea typeface="나눔스퀘어_ac" pitchFamily="50" charset="-127"/>
              </a:rPr>
              <a:t>Mysql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)</a:t>
            </a:r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를 담당하였습니다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0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프로젝트를 시작하면서 팀원들과 회의를 통해 역할분담을 하였고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, </a:t>
            </a:r>
            <a:endParaRPr lang="en-US" altLang="ko-KR" sz="10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000" dirty="0" smtClean="0">
                <a:latin typeface="나눔스퀘어_ac" pitchFamily="50" charset="-127"/>
                <a:ea typeface="나눔스퀘어_ac" pitchFamily="50" charset="-127"/>
              </a:rPr>
              <a:t>백 </a:t>
            </a:r>
            <a:r>
              <a:rPr lang="ko-KR" altLang="en-US" sz="1000" dirty="0" err="1">
                <a:latin typeface="나눔스퀘어_ac" pitchFamily="50" charset="-127"/>
                <a:ea typeface="나눔스퀘어_ac" pitchFamily="50" charset="-127"/>
              </a:rPr>
              <a:t>엔드</a:t>
            </a:r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 파트를 주로 담당하게 되어 스키마 및 데이터베이스 연결 작업을 하였습니다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0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큰 프로젝트의 중요한 부분을 맡아 부담감이 있었지만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, </a:t>
            </a:r>
            <a:endParaRPr lang="en-US" altLang="ko-KR" sz="10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000" dirty="0" smtClean="0">
                <a:latin typeface="나눔스퀘어_ac" pitchFamily="50" charset="-127"/>
                <a:ea typeface="나눔스퀘어_ac" pitchFamily="50" charset="-127"/>
              </a:rPr>
              <a:t>어려운 </a:t>
            </a:r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부분이 있다면 끝까지 포기하지 않고 해결해 나갈 수 있다는 자신감이 있었습니다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0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테이블을 여러 개 이용하여 작업을 하다 보니 마지막 예약하는 부분에서 회원정보 및 </a:t>
            </a:r>
            <a:r>
              <a:rPr lang="ko-KR" altLang="en-US" sz="1000" dirty="0" smtClean="0">
                <a:latin typeface="나눔스퀘어_ac" pitchFamily="50" charset="-127"/>
                <a:ea typeface="나눔스퀘어_ac" pitchFamily="50" charset="-127"/>
              </a:rPr>
              <a:t>비행기 </a:t>
            </a:r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스케줄 데이터에 필요한 부분을 합쳐 예약 스케줄 테이블에 추가하는 작업에서 데이터를 불러오는 게 잘되지 않아 시간을 많이 소비할 수 있는 상황이 발생했지만 팀원들의 협력하여 빠르게 해결할 수 있었습니다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0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다시 한번 백 </a:t>
            </a:r>
            <a:r>
              <a:rPr lang="ko-KR" altLang="en-US" sz="1000" dirty="0" err="1">
                <a:latin typeface="나눔스퀘어_ac" pitchFamily="50" charset="-127"/>
                <a:ea typeface="나눔스퀘어_ac" pitchFamily="50" charset="-127"/>
              </a:rPr>
              <a:t>엔드</a:t>
            </a:r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 작업을 하는 프로젝트를 하게 된다면 이번 프로젝트에서 아쉬웠고 부족한 부분을 보완하여 보다 정교한 스키마 구성과 어느 누가 보더라도 알아보기 쉬운 코딩을 할 수 있었으면 좋겠습니다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0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000" dirty="0">
                <a:latin typeface="나눔스퀘어_ac" pitchFamily="50" charset="-127"/>
                <a:ea typeface="나눔스퀘어_ac" pitchFamily="50" charset="-127"/>
              </a:rPr>
              <a:t>팀원들과 화기애애한 작업을 할 수 있어서 좋았고 무엇보다 협업 진행 시 한층 능숙해질 수 있는 기회가 되어 기뻤습니다</a:t>
            </a:r>
            <a:r>
              <a:rPr lang="en-US" altLang="ko-KR" sz="1000" dirty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0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53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19420" y="1310506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Javascript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1" name="Google Shape;876;p45"/>
          <p:cNvGrpSpPr/>
          <p:nvPr/>
        </p:nvGrpSpPr>
        <p:grpSpPr>
          <a:xfrm>
            <a:off x="3428565" y="1587021"/>
            <a:ext cx="2592515" cy="186214"/>
            <a:chOff x="3645799" y="3717536"/>
            <a:chExt cx="3596104" cy="258300"/>
          </a:xfrm>
          <a:effectLst/>
        </p:grpSpPr>
        <p:sp>
          <p:nvSpPr>
            <p:cNvPr id="42" name="Google Shape;877;p45"/>
            <p:cNvSpPr/>
            <p:nvPr/>
          </p:nvSpPr>
          <p:spPr>
            <a:xfrm rot="5400000" flipH="1">
              <a:off x="5314703" y="2048635"/>
              <a:ext cx="258300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4" name="Google Shape;878;p45"/>
            <p:cNvSpPr/>
            <p:nvPr/>
          </p:nvSpPr>
          <p:spPr>
            <a:xfrm rot="5400000" flipH="1">
              <a:off x="5315901" y="2048636"/>
              <a:ext cx="255899" cy="359610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45" name="Google Shape;880;p45"/>
          <p:cNvSpPr txBox="1"/>
          <p:nvPr/>
        </p:nvSpPr>
        <p:spPr>
          <a:xfrm>
            <a:off x="3428340" y="1578810"/>
            <a:ext cx="804371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100%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853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038946" y="481368"/>
            <a:ext cx="149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권슬</a:t>
            </a:r>
            <a:r>
              <a:rPr lang="ko-KR" altLang="en-US" sz="20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기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3041" y="813578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HTML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0500" y="803523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SASS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9552" y="483518"/>
            <a:ext cx="3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프로젝트에 사용한 기술</a:t>
            </a:r>
            <a:endParaRPr lang="ko-KR" altLang="en-US" sz="1200" b="1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6011" y="1563638"/>
            <a:ext cx="3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후기</a:t>
            </a:r>
            <a:endParaRPr lang="ko-KR" altLang="en-US" sz="1200" b="1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-528554" y="1813552"/>
            <a:ext cx="6747253" cy="3533958"/>
            <a:chOff x="-528554" y="1813552"/>
            <a:chExt cx="6747253" cy="3533958"/>
          </a:xfrm>
          <a:effectLst/>
        </p:grpSpPr>
        <p:sp>
          <p:nvSpPr>
            <p:cNvPr id="29" name="타원 28"/>
            <p:cNvSpPr/>
            <p:nvPr/>
          </p:nvSpPr>
          <p:spPr>
            <a:xfrm>
              <a:off x="-528554" y="2094479"/>
              <a:ext cx="2438787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 rot="454487">
              <a:off x="881646" y="2216588"/>
              <a:ext cx="1260058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38478" y="2287700"/>
              <a:ext cx="2144598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214271">
              <a:off x="1503309" y="1813552"/>
              <a:ext cx="1778256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3779912" y="2611206"/>
              <a:ext cx="2438787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1852499" y="3075806"/>
              <a:ext cx="1658278" cy="2067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oogle Shape;876;p45"/>
          <p:cNvGrpSpPr/>
          <p:nvPr/>
        </p:nvGrpSpPr>
        <p:grpSpPr>
          <a:xfrm>
            <a:off x="3419645" y="1087018"/>
            <a:ext cx="2592515" cy="186214"/>
            <a:chOff x="3645799" y="3717536"/>
            <a:chExt cx="3596104" cy="258300"/>
          </a:xfrm>
          <a:effectLst/>
        </p:grpSpPr>
        <p:sp>
          <p:nvSpPr>
            <p:cNvPr id="24" name="Google Shape;877;p45"/>
            <p:cNvSpPr/>
            <p:nvPr/>
          </p:nvSpPr>
          <p:spPr>
            <a:xfrm rot="5400000" flipH="1">
              <a:off x="5314703" y="2048635"/>
              <a:ext cx="258300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5" name="Google Shape;878;p45"/>
            <p:cNvSpPr/>
            <p:nvPr/>
          </p:nvSpPr>
          <p:spPr>
            <a:xfrm rot="5400000" flipH="1">
              <a:off x="5116135" y="2248402"/>
              <a:ext cx="255899" cy="3196572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26" name="Google Shape;880;p45"/>
          <p:cNvSpPr txBox="1"/>
          <p:nvPr/>
        </p:nvSpPr>
        <p:spPr>
          <a:xfrm>
            <a:off x="3419421" y="1078807"/>
            <a:ext cx="577676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9</a:t>
            </a: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0</a:t>
            </a: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grpSp>
        <p:nvGrpSpPr>
          <p:cNvPr id="30" name="Google Shape;876;p45"/>
          <p:cNvGrpSpPr/>
          <p:nvPr/>
        </p:nvGrpSpPr>
        <p:grpSpPr>
          <a:xfrm>
            <a:off x="601960" y="1098077"/>
            <a:ext cx="2592515" cy="191670"/>
            <a:chOff x="3645799" y="3720764"/>
            <a:chExt cx="3596104" cy="265867"/>
          </a:xfrm>
          <a:effectLst/>
        </p:grpSpPr>
        <p:sp>
          <p:nvSpPr>
            <p:cNvPr id="31" name="Google Shape;877;p45"/>
            <p:cNvSpPr/>
            <p:nvPr/>
          </p:nvSpPr>
          <p:spPr>
            <a:xfrm rot="5400000" flipH="1">
              <a:off x="5314703" y="2051863"/>
              <a:ext cx="258299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2" name="Google Shape;878;p45"/>
            <p:cNvSpPr/>
            <p:nvPr/>
          </p:nvSpPr>
          <p:spPr>
            <a:xfrm rot="5400000" flipH="1">
              <a:off x="5218133" y="2149627"/>
              <a:ext cx="264670" cy="340933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3" name="Google Shape;880;p45"/>
          <p:cNvSpPr txBox="1"/>
          <p:nvPr/>
        </p:nvSpPr>
        <p:spPr>
          <a:xfrm>
            <a:off x="601736" y="1087528"/>
            <a:ext cx="577676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9</a:t>
            </a: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5</a:t>
            </a: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376007" y="1011226"/>
            <a:ext cx="2091293" cy="2091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10" y="1003788"/>
            <a:ext cx="2249734" cy="2249734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78552" y="2931790"/>
            <a:ext cx="6960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endParaRPr lang="ko-KR" altLang="en-US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880" y="2527032"/>
            <a:ext cx="7800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이번 프로젝트에서는 </a:t>
            </a:r>
            <a:r>
              <a:rPr lang="ko-KR" altLang="en-US" sz="1200" dirty="0" err="1">
                <a:latin typeface="나눔스퀘어_ac" pitchFamily="50" charset="-127"/>
                <a:ea typeface="나눔스퀘어_ac" pitchFamily="50" charset="-127"/>
              </a:rPr>
              <a:t>프론트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err="1" smtClean="0">
                <a:latin typeface="나눔스퀘어_ac" pitchFamily="50" charset="-127"/>
                <a:ea typeface="나눔스퀘어_ac" pitchFamily="50" charset="-127"/>
              </a:rPr>
              <a:t>엔드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HTML, SASS, </a:t>
            </a:r>
            <a:r>
              <a:rPr lang="en-US" altLang="ko-KR" sz="1200" dirty="0" err="1">
                <a:latin typeface="나눔스퀘어_ac" pitchFamily="50" charset="-127"/>
                <a:ea typeface="나눔스퀘어_ac" pitchFamily="50" charset="-127"/>
              </a:rPr>
              <a:t>Javascript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)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를 담당하였습니다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조원들과 첫 회의에서 </a:t>
            </a:r>
            <a:r>
              <a:rPr lang="ko-KR" altLang="en-US" sz="1200" dirty="0" err="1" smtClean="0">
                <a:latin typeface="나눔스퀘어_ac" pitchFamily="50" charset="-127"/>
                <a:ea typeface="나눔스퀘어_ac" pitchFamily="50" charset="-127"/>
              </a:rPr>
              <a:t>변수명을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정하면서 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‘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프로젝트가 커질수록 작은 것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하나까지 세세하게 설정해야 함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.’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을 배웠습니다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r>
              <a:rPr lang="ko-KR" altLang="en-US" sz="1200" dirty="0" err="1" smtClean="0">
                <a:latin typeface="나눔스퀘어_ac" pitchFamily="50" charset="-127"/>
                <a:ea typeface="나눔스퀘어_ac" pitchFamily="50" charset="-127"/>
              </a:rPr>
              <a:t>변수명을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 잘 정하니 서로의 코드를 알아보기가 수월했습니다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그리고 서로 알고 있는 정보를 공유하면서 효율적인 코드 작성을 고민했습니다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처음부터 홈페이지의 큰 틀을 짤 때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 %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대신 </a:t>
            </a:r>
            <a:r>
              <a:rPr lang="en-US" altLang="ko-KR" sz="1200" dirty="0" err="1" smtClean="0">
                <a:latin typeface="나눔스퀘어_ac" pitchFamily="50" charset="-127"/>
                <a:ea typeface="나눔스퀘어_ac" pitchFamily="50" charset="-127"/>
              </a:rPr>
              <a:t>px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을 사용하고 </a:t>
            </a:r>
            <a:r>
              <a:rPr lang="en-US" altLang="ko-KR" sz="1200" dirty="0" err="1" smtClean="0">
                <a:latin typeface="나눔스퀘어_ac" pitchFamily="50" charset="-127"/>
                <a:ea typeface="나눔스퀘어_ac" pitchFamily="50" charset="-127"/>
              </a:rPr>
              <a:t>minwidth,maxwidth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로 </a:t>
            </a:r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설정을 해줘야 홈페이지 규격이 달라져도 오차범위가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적어짐을 팀원에게 배웠습니다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이렇게 팀 작업이 개인의 역량 발전에도 도움이 되었습니다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다음 작업에서는 홈페이지 규격마다 적은 오차범위로 반응하는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홈페이지를 만들어 보겠습니다</a:t>
            </a:r>
            <a:r>
              <a:rPr lang="en-US" altLang="ko-KR" sz="1200" dirty="0" smtClean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8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54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19420" y="1310506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MySQL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7" name="Google Shape;876;p45"/>
          <p:cNvGrpSpPr/>
          <p:nvPr/>
        </p:nvGrpSpPr>
        <p:grpSpPr>
          <a:xfrm>
            <a:off x="3428565" y="1587021"/>
            <a:ext cx="2592516" cy="186214"/>
            <a:chOff x="3645798" y="3717536"/>
            <a:chExt cx="3596105" cy="258300"/>
          </a:xfrm>
          <a:effectLst/>
        </p:grpSpPr>
        <p:sp>
          <p:nvSpPr>
            <p:cNvPr id="39" name="Google Shape;877;p45"/>
            <p:cNvSpPr/>
            <p:nvPr/>
          </p:nvSpPr>
          <p:spPr>
            <a:xfrm rot="5400000" flipH="1">
              <a:off x="5314703" y="2048635"/>
              <a:ext cx="258300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0" name="Google Shape;878;p45"/>
            <p:cNvSpPr/>
            <p:nvPr/>
          </p:nvSpPr>
          <p:spPr>
            <a:xfrm rot="5400000" flipH="1">
              <a:off x="4760357" y="2604178"/>
              <a:ext cx="255899" cy="248501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41" name="Google Shape;880;p45"/>
          <p:cNvSpPr txBox="1"/>
          <p:nvPr/>
        </p:nvSpPr>
        <p:spPr>
          <a:xfrm>
            <a:off x="3428340" y="1578810"/>
            <a:ext cx="804371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70%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160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376007" y="1011226"/>
            <a:ext cx="2091293" cy="209129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038946" y="481368"/>
            <a:ext cx="149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김경원</a:t>
            </a:r>
            <a:endParaRPr lang="ko-KR" altLang="en-US" sz="20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3041" y="813578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PHP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0500" y="803523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MySQL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9552" y="483518"/>
            <a:ext cx="3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프로젝트에 사용한 기술</a:t>
            </a:r>
            <a:endParaRPr lang="ko-KR" altLang="en-US" sz="1200" b="1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6011" y="1563638"/>
            <a:ext cx="34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후기</a:t>
            </a:r>
            <a:endParaRPr lang="ko-KR" altLang="en-US" sz="1200" b="1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-528554" y="1813552"/>
            <a:ext cx="6747253" cy="3533958"/>
            <a:chOff x="-528554" y="1813552"/>
            <a:chExt cx="6747253" cy="3533958"/>
          </a:xfrm>
          <a:effectLst/>
        </p:grpSpPr>
        <p:sp>
          <p:nvSpPr>
            <p:cNvPr id="29" name="타원 28"/>
            <p:cNvSpPr/>
            <p:nvPr/>
          </p:nvSpPr>
          <p:spPr>
            <a:xfrm>
              <a:off x="-528554" y="2094479"/>
              <a:ext cx="2438787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 rot="454487">
              <a:off x="881646" y="2216588"/>
              <a:ext cx="1260058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2438478" y="2287700"/>
              <a:ext cx="2144598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214271">
              <a:off x="1503309" y="1813552"/>
              <a:ext cx="1778256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3779912" y="2611206"/>
              <a:ext cx="2438787" cy="273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1852499" y="3075806"/>
              <a:ext cx="1658278" cy="2067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oogle Shape;876;p45"/>
          <p:cNvGrpSpPr/>
          <p:nvPr/>
        </p:nvGrpSpPr>
        <p:grpSpPr>
          <a:xfrm>
            <a:off x="3419647" y="1087018"/>
            <a:ext cx="2592513" cy="186214"/>
            <a:chOff x="3645802" y="3717536"/>
            <a:chExt cx="3596101" cy="258300"/>
          </a:xfrm>
          <a:effectLst/>
        </p:grpSpPr>
        <p:sp>
          <p:nvSpPr>
            <p:cNvPr id="24" name="Google Shape;877;p45"/>
            <p:cNvSpPr/>
            <p:nvPr/>
          </p:nvSpPr>
          <p:spPr>
            <a:xfrm rot="5400000" flipH="1">
              <a:off x="5314703" y="2048635"/>
              <a:ext cx="258300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5" name="Google Shape;878;p45"/>
            <p:cNvSpPr/>
            <p:nvPr/>
          </p:nvSpPr>
          <p:spPr>
            <a:xfrm rot="5400000" flipH="1">
              <a:off x="5069152" y="2295389"/>
              <a:ext cx="255899" cy="3102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26" name="Google Shape;880;p45"/>
          <p:cNvSpPr txBox="1"/>
          <p:nvPr/>
        </p:nvSpPr>
        <p:spPr>
          <a:xfrm>
            <a:off x="3419421" y="1078807"/>
            <a:ext cx="577676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80%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grpSp>
        <p:nvGrpSpPr>
          <p:cNvPr id="30" name="Google Shape;876;p45"/>
          <p:cNvGrpSpPr/>
          <p:nvPr/>
        </p:nvGrpSpPr>
        <p:grpSpPr>
          <a:xfrm>
            <a:off x="601962" y="1098076"/>
            <a:ext cx="2592513" cy="186214"/>
            <a:chOff x="3645802" y="3720764"/>
            <a:chExt cx="3596101" cy="258299"/>
          </a:xfrm>
          <a:effectLst/>
        </p:grpSpPr>
        <p:sp>
          <p:nvSpPr>
            <p:cNvPr id="31" name="Google Shape;877;p45"/>
            <p:cNvSpPr/>
            <p:nvPr/>
          </p:nvSpPr>
          <p:spPr>
            <a:xfrm rot="5400000" flipH="1">
              <a:off x="5314703" y="2051863"/>
              <a:ext cx="258299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2" name="Google Shape;878;p45"/>
            <p:cNvSpPr/>
            <p:nvPr/>
          </p:nvSpPr>
          <p:spPr>
            <a:xfrm rot="5400000" flipH="1">
              <a:off x="5069151" y="2298613"/>
              <a:ext cx="255901" cy="3102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33" name="Google Shape;880;p45"/>
          <p:cNvSpPr txBox="1"/>
          <p:nvPr/>
        </p:nvSpPr>
        <p:spPr>
          <a:xfrm>
            <a:off x="601736" y="1087528"/>
            <a:ext cx="577676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80%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10" y="1003788"/>
            <a:ext cx="2249734" cy="2249734"/>
          </a:xfrm>
          <a:prstGeom prst="rect">
            <a:avLst/>
          </a:prstGeom>
          <a:effectLst/>
        </p:spPr>
      </p:pic>
      <p:sp>
        <p:nvSpPr>
          <p:cNvPr id="28" name="TextBox 27"/>
          <p:cNvSpPr txBox="1"/>
          <p:nvPr/>
        </p:nvSpPr>
        <p:spPr>
          <a:xfrm>
            <a:off x="323528" y="2455024"/>
            <a:ext cx="78005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이번 프로젝트에서는 </a:t>
            </a:r>
            <a:r>
              <a:rPr lang="ko-KR" altLang="en-US" sz="1200" dirty="0" err="1">
                <a:latin typeface="나눔스퀘어_ac" pitchFamily="50" charset="-127"/>
                <a:ea typeface="나눔스퀘어_ac" pitchFamily="50" charset="-127"/>
              </a:rPr>
              <a:t>프론트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err="1">
                <a:latin typeface="나눔스퀘어_ac" pitchFamily="50" charset="-127"/>
                <a:ea typeface="나눔스퀘어_ac" pitchFamily="50" charset="-127"/>
              </a:rPr>
              <a:t>엔드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&amp; 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백 </a:t>
            </a:r>
            <a:r>
              <a:rPr lang="ko-KR" altLang="en-US" sz="1200" dirty="0" err="1">
                <a:latin typeface="나눔스퀘어_ac" pitchFamily="50" charset="-127"/>
                <a:ea typeface="나눔스퀘어_ac" pitchFamily="50" charset="-127"/>
              </a:rPr>
              <a:t>엔드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(HTML, SASS, </a:t>
            </a:r>
            <a:r>
              <a:rPr lang="en-US" altLang="ko-KR" sz="1200" dirty="0" err="1">
                <a:latin typeface="나눔스퀘어_ac" pitchFamily="50" charset="-127"/>
                <a:ea typeface="나눔스퀘어_ac" pitchFamily="50" charset="-127"/>
              </a:rPr>
              <a:t>Javascript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 PHP)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를 담당하였습니다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팀 프로젝트를 시작하면서 ‘우리의 생각보다 더 꼼꼼한 계획’과 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‘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백업의 중요성’을 배웠습니다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또한 혼자 하는 프로젝트가 아니기 때문에 각자의 작업 방식보다는 잘 알아볼 수 있는 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변수 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명의 사용과 주석 활용의 중요성을 느꼈고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개인의 실수를 줄이기 위해 백업을 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생활화해야 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하는 배움도 있었습니다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팀으로 프로젝트를 수행함에 있어 혼자서는 해결하지 못했을 일들에 대한 도움을 받을 수 있었고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, 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더욱 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성장할 수 있었으며 혼자 하는 작업보다 몇 배 이상의 좋은 결과를 얻을 수 있었습니다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endParaRPr lang="en-US" altLang="ko-KR" sz="1200" dirty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이번 팀 프로젝트의 경험이 </a:t>
            </a:r>
            <a:r>
              <a:rPr lang="ko-KR" altLang="en-US" sz="1200" dirty="0" err="1">
                <a:latin typeface="나눔스퀘어_ac" pitchFamily="50" charset="-127"/>
                <a:ea typeface="나눔스퀘어_ac" pitchFamily="50" charset="-127"/>
              </a:rPr>
              <a:t>바탕되어</a:t>
            </a:r>
            <a:r>
              <a:rPr lang="ko-KR" altLang="en-US" sz="1200" dirty="0">
                <a:latin typeface="나눔스퀘어_ac" pitchFamily="50" charset="-127"/>
                <a:ea typeface="나눔스퀘어_ac" pitchFamily="50" charset="-127"/>
              </a:rPr>
              <a:t> 앞으로 있을 여러 가지 프로젝트에서도 더욱 완성도 있는 작품을 만들겠습니다</a:t>
            </a:r>
            <a:r>
              <a:rPr lang="en-US" altLang="ko-KR" sz="1200" dirty="0"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2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55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19420" y="1310506"/>
            <a:ext cx="107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Javascript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36" name="Google Shape;876;p45"/>
          <p:cNvGrpSpPr/>
          <p:nvPr/>
        </p:nvGrpSpPr>
        <p:grpSpPr>
          <a:xfrm>
            <a:off x="3428565" y="1587021"/>
            <a:ext cx="2592516" cy="186214"/>
            <a:chOff x="3645798" y="3717536"/>
            <a:chExt cx="3596105" cy="258300"/>
          </a:xfrm>
          <a:effectLst/>
        </p:grpSpPr>
        <p:sp>
          <p:nvSpPr>
            <p:cNvPr id="37" name="Google Shape;877;p45"/>
            <p:cNvSpPr/>
            <p:nvPr/>
          </p:nvSpPr>
          <p:spPr>
            <a:xfrm rot="5400000" flipH="1">
              <a:off x="5314703" y="2048635"/>
              <a:ext cx="258300" cy="359610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39" name="Google Shape;878;p45"/>
            <p:cNvSpPr/>
            <p:nvPr/>
          </p:nvSpPr>
          <p:spPr>
            <a:xfrm rot="5400000" flipH="1">
              <a:off x="4760357" y="2604178"/>
              <a:ext cx="255899" cy="248501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40" name="Google Shape;880;p45"/>
          <p:cNvSpPr txBox="1"/>
          <p:nvPr/>
        </p:nvSpPr>
        <p:spPr>
          <a:xfrm>
            <a:off x="3428340" y="1578810"/>
            <a:ext cx="804371" cy="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8</a:t>
            </a:r>
            <a:r>
              <a:rPr lang="en" dirty="0" smtClean="0">
                <a:solidFill>
                  <a:schemeClr val="lt1"/>
                </a:solidFill>
                <a:latin typeface="나눔스퀘어_ac" pitchFamily="50" charset="-127"/>
                <a:ea typeface="나눔스퀘어_ac" pitchFamily="50" charset="-127"/>
                <a:cs typeface="Roboto"/>
                <a:sym typeface="Roboto"/>
              </a:rPr>
              <a:t>0%</a:t>
            </a:r>
            <a:endParaRPr sz="1600" dirty="0">
              <a:solidFill>
                <a:schemeClr val="lt1"/>
              </a:solidFill>
              <a:latin typeface="나눔스퀘어_ac" pitchFamily="50" charset="-127"/>
              <a:ea typeface="나눔스퀘어_ac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1319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1331640" y="2219620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감사합니다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 rot="19550724">
            <a:off x="4058027" y="1553660"/>
            <a:ext cx="906037" cy="491192"/>
            <a:chOff x="7745972" y="619754"/>
            <a:chExt cx="906037" cy="491192"/>
          </a:xfrm>
        </p:grpSpPr>
        <p:sp>
          <p:nvSpPr>
            <p:cNvPr id="43" name="Google Shape;666;p35">
              <a:hlinkClick r:id="rId3"/>
            </p:cNvPr>
            <p:cNvSpPr/>
            <p:nvPr/>
          </p:nvSpPr>
          <p:spPr>
            <a:xfrm rot="2128339">
              <a:off x="8086964" y="619754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4" name="Google Shape;658;p34">
              <a:hlinkClick r:id="rId3"/>
            </p:cNvPr>
            <p:cNvSpPr txBox="1">
              <a:spLocks/>
            </p:cNvSpPr>
            <p:nvPr/>
          </p:nvSpPr>
          <p:spPr>
            <a:xfrm rot="2049276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dirty="0" smtClean="0">
                  <a:ln>
                    <a:solidFill>
                      <a:schemeClr val="bg1">
                        <a:lumMod val="90000"/>
                      </a:schemeClr>
                    </a:solidFill>
                  </a:ln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dirty="0" smtClean="0">
                <a:ln>
                  <a:solidFill>
                    <a:schemeClr val="bg1">
                      <a:lumMod val="90000"/>
                    </a:schemeClr>
                  </a:solidFill>
                </a:ln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dirty="0" err="1" smtClean="0">
                  <a:ln>
                    <a:solidFill>
                      <a:schemeClr val="bg1">
                        <a:lumMod val="90000"/>
                      </a:schemeClr>
                    </a:solidFill>
                  </a:ln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dirty="0" smtClean="0">
                <a:ln>
                  <a:solidFill>
                    <a:schemeClr val="bg1">
                      <a:lumMod val="90000"/>
                    </a:schemeClr>
                  </a:solidFill>
                </a:ln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6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616;p57"/>
          <p:cNvGrpSpPr/>
          <p:nvPr/>
        </p:nvGrpSpPr>
        <p:grpSpPr>
          <a:xfrm>
            <a:off x="317196" y="4107673"/>
            <a:ext cx="3152871" cy="616874"/>
            <a:chOff x="0" y="3454500"/>
            <a:chExt cx="9262156" cy="145317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1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616;p57"/>
          <p:cNvGrpSpPr/>
          <p:nvPr/>
        </p:nvGrpSpPr>
        <p:grpSpPr>
          <a:xfrm>
            <a:off x="3687428" y="4292093"/>
            <a:ext cx="2599330" cy="616874"/>
            <a:chOff x="0" y="3454500"/>
            <a:chExt cx="9262156" cy="145317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0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616;p57"/>
          <p:cNvGrpSpPr/>
          <p:nvPr/>
        </p:nvGrpSpPr>
        <p:grpSpPr>
          <a:xfrm>
            <a:off x="4303661" y="4311735"/>
            <a:ext cx="4536504" cy="609025"/>
            <a:chOff x="0" y="3454500"/>
            <a:chExt cx="9262156" cy="1453174"/>
          </a:xfrm>
        </p:grpSpPr>
        <p:sp>
          <p:nvSpPr>
            <p:cNvPr id="22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27934"/>
            <a:ext cx="4612554" cy="681033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66;p35"/>
          <p:cNvSpPr/>
          <p:nvPr/>
        </p:nvSpPr>
        <p:spPr>
          <a:xfrm rot="11109851">
            <a:off x="1040736" y="1933715"/>
            <a:ext cx="1312982" cy="864096"/>
          </a:xfrm>
          <a:custGeom>
            <a:avLst/>
            <a:gdLst/>
            <a:ahLst/>
            <a:cxnLst/>
            <a:rect l="l" t="t" r="r" b="b"/>
            <a:pathLst>
              <a:path w="9274" h="5376" extrusionOk="0">
                <a:moveTo>
                  <a:pt x="4021" y="1"/>
                </a:moveTo>
                <a:cubicBezTo>
                  <a:pt x="3942" y="1"/>
                  <a:pt x="3875" y="80"/>
                  <a:pt x="3909" y="165"/>
                </a:cubicBezTo>
                <a:lnTo>
                  <a:pt x="4653" y="2072"/>
                </a:lnTo>
                <a:lnTo>
                  <a:pt x="972" y="2405"/>
                </a:lnTo>
                <a:lnTo>
                  <a:pt x="97" y="1889"/>
                </a:lnTo>
                <a:cubicBezTo>
                  <a:pt x="87" y="1883"/>
                  <a:pt x="77" y="1881"/>
                  <a:pt x="68" y="1881"/>
                </a:cubicBezTo>
                <a:cubicBezTo>
                  <a:pt x="30" y="1881"/>
                  <a:pt x="0" y="1922"/>
                  <a:pt x="19" y="1961"/>
                </a:cubicBezTo>
                <a:lnTo>
                  <a:pt x="326" y="2523"/>
                </a:lnTo>
                <a:lnTo>
                  <a:pt x="320" y="2523"/>
                </a:lnTo>
                <a:cubicBezTo>
                  <a:pt x="318" y="2523"/>
                  <a:pt x="316" y="2523"/>
                  <a:pt x="314" y="2523"/>
                </a:cubicBezTo>
                <a:cubicBezTo>
                  <a:pt x="224" y="2523"/>
                  <a:pt x="146" y="2583"/>
                  <a:pt x="117" y="2668"/>
                </a:cubicBezTo>
                <a:cubicBezTo>
                  <a:pt x="74" y="2804"/>
                  <a:pt x="175" y="2943"/>
                  <a:pt x="320" y="2943"/>
                </a:cubicBezTo>
                <a:lnTo>
                  <a:pt x="332" y="2943"/>
                </a:lnTo>
                <a:lnTo>
                  <a:pt x="39" y="3511"/>
                </a:lnTo>
                <a:cubicBezTo>
                  <a:pt x="19" y="3552"/>
                  <a:pt x="48" y="3593"/>
                  <a:pt x="86" y="3593"/>
                </a:cubicBezTo>
                <a:cubicBezTo>
                  <a:pt x="96" y="3593"/>
                  <a:pt x="107" y="3590"/>
                  <a:pt x="117" y="3584"/>
                </a:cubicBezTo>
                <a:lnTo>
                  <a:pt x="978" y="3045"/>
                </a:lnTo>
                <a:lnTo>
                  <a:pt x="4668" y="3288"/>
                </a:lnTo>
                <a:lnTo>
                  <a:pt x="3970" y="5212"/>
                </a:lnTo>
                <a:cubicBezTo>
                  <a:pt x="3938" y="5298"/>
                  <a:pt x="4004" y="5375"/>
                  <a:pt x="4082" y="5375"/>
                </a:cubicBezTo>
                <a:cubicBezTo>
                  <a:pt x="4103" y="5375"/>
                  <a:pt x="4125" y="5369"/>
                  <a:pt x="4147" y="5356"/>
                </a:cubicBezTo>
                <a:lnTo>
                  <a:pt x="4726" y="5003"/>
                </a:lnTo>
                <a:cubicBezTo>
                  <a:pt x="4735" y="4997"/>
                  <a:pt x="4743" y="4988"/>
                  <a:pt x="4752" y="4980"/>
                </a:cubicBezTo>
                <a:lnTo>
                  <a:pt x="6096" y="3459"/>
                </a:lnTo>
                <a:lnTo>
                  <a:pt x="6771" y="3482"/>
                </a:lnTo>
                <a:cubicBezTo>
                  <a:pt x="6796" y="3483"/>
                  <a:pt x="6822" y="3483"/>
                  <a:pt x="6849" y="3483"/>
                </a:cubicBezTo>
                <a:cubicBezTo>
                  <a:pt x="7562" y="3483"/>
                  <a:pt x="8576" y="3184"/>
                  <a:pt x="9149" y="2799"/>
                </a:cubicBezTo>
                <a:cubicBezTo>
                  <a:pt x="9274" y="2717"/>
                  <a:pt x="9271" y="2535"/>
                  <a:pt x="9146" y="2457"/>
                </a:cubicBezTo>
                <a:lnTo>
                  <a:pt x="9143" y="2457"/>
                </a:lnTo>
                <a:lnTo>
                  <a:pt x="8871" y="2283"/>
                </a:lnTo>
                <a:cubicBezTo>
                  <a:pt x="8418" y="1992"/>
                  <a:pt x="7275" y="1843"/>
                  <a:pt x="6619" y="1843"/>
                </a:cubicBezTo>
                <a:cubicBezTo>
                  <a:pt x="6550" y="1843"/>
                  <a:pt x="6486" y="1845"/>
                  <a:pt x="6429" y="1848"/>
                </a:cubicBezTo>
                <a:lnTo>
                  <a:pt x="6076" y="1869"/>
                </a:lnTo>
                <a:lnTo>
                  <a:pt x="4697" y="380"/>
                </a:lnTo>
                <a:cubicBezTo>
                  <a:pt x="4688" y="371"/>
                  <a:pt x="4680" y="362"/>
                  <a:pt x="4668" y="357"/>
                </a:cubicBezTo>
                <a:lnTo>
                  <a:pt x="4083" y="18"/>
                </a:lnTo>
                <a:cubicBezTo>
                  <a:pt x="4063" y="6"/>
                  <a:pt x="4042" y="1"/>
                  <a:pt x="4021" y="1"/>
                </a:cubicBezTo>
                <a:close/>
              </a:path>
            </a:pathLst>
          </a:cu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448;p57"/>
          <p:cNvGrpSpPr/>
          <p:nvPr/>
        </p:nvGrpSpPr>
        <p:grpSpPr>
          <a:xfrm rot="178917">
            <a:off x="2743378" y="1416265"/>
            <a:ext cx="5467314" cy="2289402"/>
            <a:chOff x="3520575" y="3730100"/>
            <a:chExt cx="437850" cy="162375"/>
          </a:xfrm>
        </p:grpSpPr>
        <p:sp>
          <p:nvSpPr>
            <p:cNvPr id="30" name="Google Shape;1449;p57"/>
            <p:cNvSpPr/>
            <p:nvPr/>
          </p:nvSpPr>
          <p:spPr>
            <a:xfrm>
              <a:off x="3520575" y="3730100"/>
              <a:ext cx="437850" cy="162375"/>
            </a:xfrm>
            <a:custGeom>
              <a:avLst/>
              <a:gdLst/>
              <a:ahLst/>
              <a:cxnLst/>
              <a:rect l="l" t="t" r="r" b="b"/>
              <a:pathLst>
                <a:path w="17514" h="6495" extrusionOk="0">
                  <a:moveTo>
                    <a:pt x="1313" y="2924"/>
                  </a:moveTo>
                  <a:cubicBezTo>
                    <a:pt x="1337" y="2924"/>
                    <a:pt x="1361" y="2927"/>
                    <a:pt x="1385" y="2932"/>
                  </a:cubicBezTo>
                  <a:cubicBezTo>
                    <a:pt x="1663" y="2996"/>
                    <a:pt x="1730" y="3363"/>
                    <a:pt x="1489" y="3517"/>
                  </a:cubicBezTo>
                  <a:cubicBezTo>
                    <a:pt x="1435" y="3551"/>
                    <a:pt x="1375" y="3568"/>
                    <a:pt x="1316" y="3568"/>
                  </a:cubicBezTo>
                  <a:cubicBezTo>
                    <a:pt x="1210" y="3568"/>
                    <a:pt x="1107" y="3515"/>
                    <a:pt x="1046" y="3419"/>
                  </a:cubicBezTo>
                  <a:cubicBezTo>
                    <a:pt x="903" y="3199"/>
                    <a:pt x="1069" y="2924"/>
                    <a:pt x="1313" y="2924"/>
                  </a:cubicBezTo>
                  <a:close/>
                  <a:moveTo>
                    <a:pt x="1205" y="0"/>
                  </a:moveTo>
                  <a:lnTo>
                    <a:pt x="0" y="1145"/>
                  </a:lnTo>
                  <a:lnTo>
                    <a:pt x="0" y="5348"/>
                  </a:lnTo>
                  <a:lnTo>
                    <a:pt x="1205" y="6495"/>
                  </a:lnTo>
                  <a:lnTo>
                    <a:pt x="17514" y="6495"/>
                  </a:lnTo>
                  <a:lnTo>
                    <a:pt x="17514" y="0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65;p57"/>
            <p:cNvSpPr/>
            <p:nvPr/>
          </p:nvSpPr>
          <p:spPr>
            <a:xfrm>
              <a:off x="3663825" y="3862550"/>
              <a:ext cx="9800" cy="14425"/>
            </a:xfrm>
            <a:custGeom>
              <a:avLst/>
              <a:gdLst/>
              <a:ahLst/>
              <a:cxnLst/>
              <a:rect l="l" t="t" r="r" b="b"/>
              <a:pathLst>
                <a:path w="392" h="577" extrusionOk="0">
                  <a:moveTo>
                    <a:pt x="78" y="0"/>
                  </a:moveTo>
                  <a:cubicBezTo>
                    <a:pt x="70" y="0"/>
                    <a:pt x="61" y="3"/>
                    <a:pt x="52" y="9"/>
                  </a:cubicBezTo>
                  <a:cubicBezTo>
                    <a:pt x="46" y="15"/>
                    <a:pt x="43" y="24"/>
                    <a:pt x="43" y="32"/>
                  </a:cubicBezTo>
                  <a:lnTo>
                    <a:pt x="35" y="270"/>
                  </a:lnTo>
                  <a:cubicBezTo>
                    <a:pt x="32" y="279"/>
                    <a:pt x="35" y="287"/>
                    <a:pt x="41" y="293"/>
                  </a:cubicBezTo>
                  <a:cubicBezTo>
                    <a:pt x="49" y="299"/>
                    <a:pt x="61" y="302"/>
                    <a:pt x="70" y="302"/>
                  </a:cubicBezTo>
                  <a:cubicBezTo>
                    <a:pt x="78" y="302"/>
                    <a:pt x="87" y="302"/>
                    <a:pt x="93" y="296"/>
                  </a:cubicBezTo>
                  <a:cubicBezTo>
                    <a:pt x="110" y="287"/>
                    <a:pt x="125" y="279"/>
                    <a:pt x="142" y="273"/>
                  </a:cubicBezTo>
                  <a:cubicBezTo>
                    <a:pt x="157" y="266"/>
                    <a:pt x="172" y="263"/>
                    <a:pt x="188" y="263"/>
                  </a:cubicBezTo>
                  <a:cubicBezTo>
                    <a:pt x="193" y="263"/>
                    <a:pt x="198" y="263"/>
                    <a:pt x="203" y="264"/>
                  </a:cubicBezTo>
                  <a:cubicBezTo>
                    <a:pt x="206" y="263"/>
                    <a:pt x="210" y="263"/>
                    <a:pt x="214" y="263"/>
                  </a:cubicBezTo>
                  <a:cubicBezTo>
                    <a:pt x="226" y="263"/>
                    <a:pt x="239" y="266"/>
                    <a:pt x="252" y="273"/>
                  </a:cubicBezTo>
                  <a:cubicBezTo>
                    <a:pt x="264" y="279"/>
                    <a:pt x="278" y="284"/>
                    <a:pt x="287" y="296"/>
                  </a:cubicBezTo>
                  <a:cubicBezTo>
                    <a:pt x="298" y="308"/>
                    <a:pt x="304" y="319"/>
                    <a:pt x="310" y="334"/>
                  </a:cubicBezTo>
                  <a:cubicBezTo>
                    <a:pt x="316" y="351"/>
                    <a:pt x="319" y="365"/>
                    <a:pt x="319" y="383"/>
                  </a:cubicBezTo>
                  <a:cubicBezTo>
                    <a:pt x="319" y="400"/>
                    <a:pt x="316" y="418"/>
                    <a:pt x="310" y="435"/>
                  </a:cubicBezTo>
                  <a:cubicBezTo>
                    <a:pt x="298" y="464"/>
                    <a:pt x="275" y="487"/>
                    <a:pt x="246" y="499"/>
                  </a:cubicBezTo>
                  <a:cubicBezTo>
                    <a:pt x="229" y="505"/>
                    <a:pt x="211" y="507"/>
                    <a:pt x="191" y="507"/>
                  </a:cubicBezTo>
                  <a:cubicBezTo>
                    <a:pt x="168" y="507"/>
                    <a:pt x="142" y="502"/>
                    <a:pt x="119" y="493"/>
                  </a:cubicBezTo>
                  <a:cubicBezTo>
                    <a:pt x="96" y="484"/>
                    <a:pt x="75" y="473"/>
                    <a:pt x="55" y="458"/>
                  </a:cubicBezTo>
                  <a:cubicBezTo>
                    <a:pt x="49" y="454"/>
                    <a:pt x="44" y="451"/>
                    <a:pt x="38" y="451"/>
                  </a:cubicBezTo>
                  <a:cubicBezTo>
                    <a:pt x="36" y="451"/>
                    <a:pt x="34" y="452"/>
                    <a:pt x="32" y="452"/>
                  </a:cubicBezTo>
                  <a:cubicBezTo>
                    <a:pt x="23" y="455"/>
                    <a:pt x="15" y="464"/>
                    <a:pt x="12" y="473"/>
                  </a:cubicBezTo>
                  <a:cubicBezTo>
                    <a:pt x="3" y="481"/>
                    <a:pt x="0" y="490"/>
                    <a:pt x="3" y="502"/>
                  </a:cubicBezTo>
                  <a:cubicBezTo>
                    <a:pt x="6" y="507"/>
                    <a:pt x="9" y="516"/>
                    <a:pt x="17" y="519"/>
                  </a:cubicBezTo>
                  <a:cubicBezTo>
                    <a:pt x="41" y="536"/>
                    <a:pt x="70" y="551"/>
                    <a:pt x="99" y="562"/>
                  </a:cubicBezTo>
                  <a:cubicBezTo>
                    <a:pt x="127" y="571"/>
                    <a:pt x="159" y="577"/>
                    <a:pt x="191" y="577"/>
                  </a:cubicBezTo>
                  <a:cubicBezTo>
                    <a:pt x="220" y="577"/>
                    <a:pt x="246" y="574"/>
                    <a:pt x="275" y="562"/>
                  </a:cubicBezTo>
                  <a:cubicBezTo>
                    <a:pt x="298" y="554"/>
                    <a:pt x="319" y="539"/>
                    <a:pt x="339" y="522"/>
                  </a:cubicBezTo>
                  <a:cubicBezTo>
                    <a:pt x="356" y="505"/>
                    <a:pt x="368" y="484"/>
                    <a:pt x="377" y="461"/>
                  </a:cubicBezTo>
                  <a:cubicBezTo>
                    <a:pt x="388" y="435"/>
                    <a:pt x="391" y="409"/>
                    <a:pt x="391" y="383"/>
                  </a:cubicBezTo>
                  <a:cubicBezTo>
                    <a:pt x="391" y="357"/>
                    <a:pt x="388" y="331"/>
                    <a:pt x="380" y="308"/>
                  </a:cubicBezTo>
                  <a:cubicBezTo>
                    <a:pt x="371" y="284"/>
                    <a:pt x="359" y="264"/>
                    <a:pt x="342" y="247"/>
                  </a:cubicBezTo>
                  <a:cubicBezTo>
                    <a:pt x="327" y="229"/>
                    <a:pt x="307" y="215"/>
                    <a:pt x="284" y="206"/>
                  </a:cubicBezTo>
                  <a:cubicBezTo>
                    <a:pt x="261" y="197"/>
                    <a:pt x="235" y="192"/>
                    <a:pt x="206" y="192"/>
                  </a:cubicBezTo>
                  <a:cubicBezTo>
                    <a:pt x="188" y="192"/>
                    <a:pt x="171" y="195"/>
                    <a:pt x="154" y="200"/>
                  </a:cubicBezTo>
                  <a:cubicBezTo>
                    <a:pt x="136" y="203"/>
                    <a:pt x="119" y="209"/>
                    <a:pt x="104" y="218"/>
                  </a:cubicBezTo>
                  <a:lnTo>
                    <a:pt x="110" y="67"/>
                  </a:lnTo>
                  <a:lnTo>
                    <a:pt x="333" y="67"/>
                  </a:lnTo>
                  <a:cubicBezTo>
                    <a:pt x="342" y="67"/>
                    <a:pt x="351" y="64"/>
                    <a:pt x="356" y="58"/>
                  </a:cubicBezTo>
                  <a:cubicBezTo>
                    <a:pt x="362" y="50"/>
                    <a:pt x="365" y="41"/>
                    <a:pt x="362" y="32"/>
                  </a:cubicBezTo>
                  <a:cubicBezTo>
                    <a:pt x="365" y="24"/>
                    <a:pt x="362" y="15"/>
                    <a:pt x="356" y="9"/>
                  </a:cubicBezTo>
                  <a:cubicBezTo>
                    <a:pt x="351" y="3"/>
                    <a:pt x="342" y="0"/>
                    <a:pt x="333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66;p57"/>
            <p:cNvSpPr/>
            <p:nvPr/>
          </p:nvSpPr>
          <p:spPr>
            <a:xfrm>
              <a:off x="3678725" y="3862275"/>
              <a:ext cx="9725" cy="14700"/>
            </a:xfrm>
            <a:custGeom>
              <a:avLst/>
              <a:gdLst/>
              <a:ahLst/>
              <a:cxnLst/>
              <a:rect l="l" t="t" r="r" b="b"/>
              <a:pathLst>
                <a:path w="389" h="588" extrusionOk="0">
                  <a:moveTo>
                    <a:pt x="195" y="72"/>
                  </a:moveTo>
                  <a:cubicBezTo>
                    <a:pt x="209" y="72"/>
                    <a:pt x="224" y="72"/>
                    <a:pt x="235" y="78"/>
                  </a:cubicBezTo>
                  <a:cubicBezTo>
                    <a:pt x="247" y="81"/>
                    <a:pt x="259" y="87"/>
                    <a:pt x="270" y="95"/>
                  </a:cubicBezTo>
                  <a:cubicBezTo>
                    <a:pt x="279" y="101"/>
                    <a:pt x="285" y="113"/>
                    <a:pt x="290" y="122"/>
                  </a:cubicBezTo>
                  <a:cubicBezTo>
                    <a:pt x="296" y="133"/>
                    <a:pt x="299" y="148"/>
                    <a:pt x="299" y="159"/>
                  </a:cubicBezTo>
                  <a:cubicBezTo>
                    <a:pt x="299" y="171"/>
                    <a:pt x="296" y="182"/>
                    <a:pt x="290" y="194"/>
                  </a:cubicBezTo>
                  <a:cubicBezTo>
                    <a:pt x="285" y="206"/>
                    <a:pt x="279" y="214"/>
                    <a:pt x="270" y="223"/>
                  </a:cubicBezTo>
                  <a:cubicBezTo>
                    <a:pt x="259" y="232"/>
                    <a:pt x="250" y="237"/>
                    <a:pt x="235" y="240"/>
                  </a:cubicBezTo>
                  <a:cubicBezTo>
                    <a:pt x="224" y="246"/>
                    <a:pt x="209" y="249"/>
                    <a:pt x="195" y="249"/>
                  </a:cubicBezTo>
                  <a:cubicBezTo>
                    <a:pt x="180" y="249"/>
                    <a:pt x="169" y="246"/>
                    <a:pt x="154" y="240"/>
                  </a:cubicBezTo>
                  <a:cubicBezTo>
                    <a:pt x="143" y="237"/>
                    <a:pt x="131" y="232"/>
                    <a:pt x="122" y="223"/>
                  </a:cubicBezTo>
                  <a:cubicBezTo>
                    <a:pt x="114" y="214"/>
                    <a:pt x="105" y="206"/>
                    <a:pt x="102" y="194"/>
                  </a:cubicBezTo>
                  <a:cubicBezTo>
                    <a:pt x="96" y="185"/>
                    <a:pt x="93" y="171"/>
                    <a:pt x="93" y="159"/>
                  </a:cubicBezTo>
                  <a:cubicBezTo>
                    <a:pt x="93" y="148"/>
                    <a:pt x="96" y="133"/>
                    <a:pt x="102" y="122"/>
                  </a:cubicBezTo>
                  <a:cubicBezTo>
                    <a:pt x="105" y="113"/>
                    <a:pt x="114" y="101"/>
                    <a:pt x="122" y="95"/>
                  </a:cubicBezTo>
                  <a:cubicBezTo>
                    <a:pt x="131" y="87"/>
                    <a:pt x="143" y="81"/>
                    <a:pt x="154" y="78"/>
                  </a:cubicBezTo>
                  <a:cubicBezTo>
                    <a:pt x="169" y="72"/>
                    <a:pt x="183" y="72"/>
                    <a:pt x="195" y="72"/>
                  </a:cubicBezTo>
                  <a:close/>
                  <a:moveTo>
                    <a:pt x="194" y="312"/>
                  </a:moveTo>
                  <a:cubicBezTo>
                    <a:pt x="211" y="312"/>
                    <a:pt x="227" y="314"/>
                    <a:pt x="241" y="319"/>
                  </a:cubicBezTo>
                  <a:cubicBezTo>
                    <a:pt x="256" y="324"/>
                    <a:pt x="267" y="330"/>
                    <a:pt x="279" y="342"/>
                  </a:cubicBezTo>
                  <a:cubicBezTo>
                    <a:pt x="290" y="350"/>
                    <a:pt x="296" y="359"/>
                    <a:pt x="302" y="374"/>
                  </a:cubicBezTo>
                  <a:cubicBezTo>
                    <a:pt x="308" y="385"/>
                    <a:pt x="311" y="400"/>
                    <a:pt x="311" y="414"/>
                  </a:cubicBezTo>
                  <a:cubicBezTo>
                    <a:pt x="311" y="429"/>
                    <a:pt x="308" y="443"/>
                    <a:pt x="302" y="455"/>
                  </a:cubicBezTo>
                  <a:cubicBezTo>
                    <a:pt x="296" y="469"/>
                    <a:pt x="288" y="478"/>
                    <a:pt x="279" y="487"/>
                  </a:cubicBezTo>
                  <a:cubicBezTo>
                    <a:pt x="267" y="498"/>
                    <a:pt x="256" y="504"/>
                    <a:pt x="241" y="510"/>
                  </a:cubicBezTo>
                  <a:cubicBezTo>
                    <a:pt x="227" y="514"/>
                    <a:pt x="211" y="516"/>
                    <a:pt x="194" y="516"/>
                  </a:cubicBezTo>
                  <a:cubicBezTo>
                    <a:pt x="178" y="516"/>
                    <a:pt x="162" y="514"/>
                    <a:pt x="146" y="510"/>
                  </a:cubicBezTo>
                  <a:cubicBezTo>
                    <a:pt x="134" y="504"/>
                    <a:pt x="120" y="498"/>
                    <a:pt x="111" y="487"/>
                  </a:cubicBezTo>
                  <a:cubicBezTo>
                    <a:pt x="99" y="478"/>
                    <a:pt x="91" y="469"/>
                    <a:pt x="85" y="455"/>
                  </a:cubicBezTo>
                  <a:cubicBezTo>
                    <a:pt x="79" y="443"/>
                    <a:pt x="76" y="429"/>
                    <a:pt x="76" y="414"/>
                  </a:cubicBezTo>
                  <a:lnTo>
                    <a:pt x="79" y="414"/>
                  </a:lnTo>
                  <a:cubicBezTo>
                    <a:pt x="76" y="400"/>
                    <a:pt x="79" y="385"/>
                    <a:pt x="85" y="374"/>
                  </a:cubicBezTo>
                  <a:cubicBezTo>
                    <a:pt x="91" y="359"/>
                    <a:pt x="99" y="350"/>
                    <a:pt x="111" y="342"/>
                  </a:cubicBezTo>
                  <a:cubicBezTo>
                    <a:pt x="120" y="330"/>
                    <a:pt x="134" y="324"/>
                    <a:pt x="146" y="319"/>
                  </a:cubicBezTo>
                  <a:cubicBezTo>
                    <a:pt x="162" y="314"/>
                    <a:pt x="178" y="312"/>
                    <a:pt x="194" y="312"/>
                  </a:cubicBezTo>
                  <a:close/>
                  <a:moveTo>
                    <a:pt x="196" y="1"/>
                  </a:moveTo>
                  <a:cubicBezTo>
                    <a:pt x="172" y="1"/>
                    <a:pt x="148" y="4"/>
                    <a:pt x="125" y="11"/>
                  </a:cubicBezTo>
                  <a:cubicBezTo>
                    <a:pt x="105" y="20"/>
                    <a:pt x="85" y="32"/>
                    <a:pt x="70" y="46"/>
                  </a:cubicBezTo>
                  <a:cubicBezTo>
                    <a:pt x="53" y="61"/>
                    <a:pt x="41" y="75"/>
                    <a:pt x="33" y="95"/>
                  </a:cubicBezTo>
                  <a:cubicBezTo>
                    <a:pt x="24" y="116"/>
                    <a:pt x="18" y="136"/>
                    <a:pt x="21" y="156"/>
                  </a:cubicBezTo>
                  <a:cubicBezTo>
                    <a:pt x="18" y="171"/>
                    <a:pt x="21" y="182"/>
                    <a:pt x="24" y="197"/>
                  </a:cubicBezTo>
                  <a:cubicBezTo>
                    <a:pt x="30" y="208"/>
                    <a:pt x="33" y="217"/>
                    <a:pt x="41" y="229"/>
                  </a:cubicBezTo>
                  <a:cubicBezTo>
                    <a:pt x="47" y="237"/>
                    <a:pt x="56" y="246"/>
                    <a:pt x="67" y="255"/>
                  </a:cubicBezTo>
                  <a:cubicBezTo>
                    <a:pt x="69" y="254"/>
                    <a:pt x="71" y="254"/>
                    <a:pt x="72" y="254"/>
                  </a:cubicBezTo>
                  <a:cubicBezTo>
                    <a:pt x="94" y="254"/>
                    <a:pt x="86" y="302"/>
                    <a:pt x="68" y="302"/>
                  </a:cubicBezTo>
                  <a:cubicBezTo>
                    <a:pt x="65" y="302"/>
                    <a:pt x="62" y="301"/>
                    <a:pt x="59" y="298"/>
                  </a:cubicBezTo>
                  <a:cubicBezTo>
                    <a:pt x="47" y="307"/>
                    <a:pt x="36" y="319"/>
                    <a:pt x="27" y="330"/>
                  </a:cubicBezTo>
                  <a:cubicBezTo>
                    <a:pt x="18" y="342"/>
                    <a:pt x="12" y="356"/>
                    <a:pt x="7" y="371"/>
                  </a:cubicBezTo>
                  <a:cubicBezTo>
                    <a:pt x="4" y="385"/>
                    <a:pt x="1" y="400"/>
                    <a:pt x="1" y="414"/>
                  </a:cubicBezTo>
                  <a:cubicBezTo>
                    <a:pt x="1" y="437"/>
                    <a:pt x="4" y="460"/>
                    <a:pt x="15" y="484"/>
                  </a:cubicBezTo>
                  <a:cubicBezTo>
                    <a:pt x="24" y="504"/>
                    <a:pt x="38" y="524"/>
                    <a:pt x="56" y="539"/>
                  </a:cubicBezTo>
                  <a:cubicBezTo>
                    <a:pt x="73" y="553"/>
                    <a:pt x="93" y="568"/>
                    <a:pt x="117" y="573"/>
                  </a:cubicBezTo>
                  <a:cubicBezTo>
                    <a:pt x="143" y="582"/>
                    <a:pt x="169" y="588"/>
                    <a:pt x="195" y="588"/>
                  </a:cubicBezTo>
                  <a:cubicBezTo>
                    <a:pt x="221" y="588"/>
                    <a:pt x="247" y="582"/>
                    <a:pt x="273" y="573"/>
                  </a:cubicBezTo>
                  <a:cubicBezTo>
                    <a:pt x="293" y="568"/>
                    <a:pt x="316" y="553"/>
                    <a:pt x="334" y="539"/>
                  </a:cubicBezTo>
                  <a:cubicBezTo>
                    <a:pt x="351" y="524"/>
                    <a:pt x="366" y="504"/>
                    <a:pt x="374" y="484"/>
                  </a:cubicBezTo>
                  <a:cubicBezTo>
                    <a:pt x="383" y="460"/>
                    <a:pt x="389" y="437"/>
                    <a:pt x="389" y="414"/>
                  </a:cubicBezTo>
                  <a:cubicBezTo>
                    <a:pt x="389" y="400"/>
                    <a:pt x="386" y="385"/>
                    <a:pt x="383" y="371"/>
                  </a:cubicBezTo>
                  <a:cubicBezTo>
                    <a:pt x="377" y="356"/>
                    <a:pt x="372" y="342"/>
                    <a:pt x="363" y="330"/>
                  </a:cubicBezTo>
                  <a:cubicBezTo>
                    <a:pt x="351" y="319"/>
                    <a:pt x="343" y="307"/>
                    <a:pt x="331" y="298"/>
                  </a:cubicBezTo>
                  <a:cubicBezTo>
                    <a:pt x="319" y="290"/>
                    <a:pt x="305" y="284"/>
                    <a:pt x="290" y="275"/>
                  </a:cubicBezTo>
                  <a:cubicBezTo>
                    <a:pt x="302" y="269"/>
                    <a:pt x="314" y="263"/>
                    <a:pt x="322" y="255"/>
                  </a:cubicBezTo>
                  <a:cubicBezTo>
                    <a:pt x="331" y="246"/>
                    <a:pt x="340" y="237"/>
                    <a:pt x="348" y="229"/>
                  </a:cubicBezTo>
                  <a:cubicBezTo>
                    <a:pt x="354" y="217"/>
                    <a:pt x="360" y="208"/>
                    <a:pt x="366" y="197"/>
                  </a:cubicBezTo>
                  <a:cubicBezTo>
                    <a:pt x="369" y="182"/>
                    <a:pt x="372" y="171"/>
                    <a:pt x="372" y="156"/>
                  </a:cubicBezTo>
                  <a:cubicBezTo>
                    <a:pt x="372" y="136"/>
                    <a:pt x="366" y="116"/>
                    <a:pt x="357" y="95"/>
                  </a:cubicBezTo>
                  <a:cubicBezTo>
                    <a:pt x="348" y="75"/>
                    <a:pt x="337" y="61"/>
                    <a:pt x="322" y="46"/>
                  </a:cubicBezTo>
                  <a:cubicBezTo>
                    <a:pt x="305" y="32"/>
                    <a:pt x="285" y="20"/>
                    <a:pt x="264" y="11"/>
                  </a:cubicBezTo>
                  <a:cubicBezTo>
                    <a:pt x="243" y="4"/>
                    <a:pt x="219" y="1"/>
                    <a:pt x="196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67;p57"/>
            <p:cNvSpPr/>
            <p:nvPr/>
          </p:nvSpPr>
          <p:spPr>
            <a:xfrm>
              <a:off x="3693000" y="3868925"/>
              <a:ext cx="10600" cy="1650"/>
            </a:xfrm>
            <a:custGeom>
              <a:avLst/>
              <a:gdLst/>
              <a:ahLst/>
              <a:cxnLst/>
              <a:rect l="l" t="t" r="r" b="b"/>
              <a:pathLst>
                <a:path w="424" h="66" extrusionOk="0">
                  <a:moveTo>
                    <a:pt x="29" y="0"/>
                  </a:moveTo>
                  <a:cubicBezTo>
                    <a:pt x="21" y="0"/>
                    <a:pt x="15" y="3"/>
                    <a:pt x="6" y="9"/>
                  </a:cubicBezTo>
                  <a:cubicBezTo>
                    <a:pt x="3" y="15"/>
                    <a:pt x="0" y="24"/>
                    <a:pt x="0" y="32"/>
                  </a:cubicBezTo>
                  <a:cubicBezTo>
                    <a:pt x="0" y="41"/>
                    <a:pt x="3" y="50"/>
                    <a:pt x="6" y="58"/>
                  </a:cubicBezTo>
                  <a:cubicBezTo>
                    <a:pt x="13" y="63"/>
                    <a:pt x="17" y="65"/>
                    <a:pt x="23" y="65"/>
                  </a:cubicBezTo>
                  <a:cubicBezTo>
                    <a:pt x="25" y="65"/>
                    <a:pt x="27" y="65"/>
                    <a:pt x="29" y="64"/>
                  </a:cubicBezTo>
                  <a:lnTo>
                    <a:pt x="391" y="64"/>
                  </a:lnTo>
                  <a:cubicBezTo>
                    <a:pt x="394" y="65"/>
                    <a:pt x="396" y="65"/>
                    <a:pt x="398" y="65"/>
                  </a:cubicBezTo>
                  <a:cubicBezTo>
                    <a:pt x="405" y="65"/>
                    <a:pt x="410" y="63"/>
                    <a:pt x="415" y="58"/>
                  </a:cubicBezTo>
                  <a:cubicBezTo>
                    <a:pt x="420" y="50"/>
                    <a:pt x="423" y="41"/>
                    <a:pt x="423" y="32"/>
                  </a:cubicBezTo>
                  <a:cubicBezTo>
                    <a:pt x="423" y="24"/>
                    <a:pt x="420" y="15"/>
                    <a:pt x="415" y="9"/>
                  </a:cubicBezTo>
                  <a:cubicBezTo>
                    <a:pt x="409" y="3"/>
                    <a:pt x="400" y="0"/>
                    <a:pt x="391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68;p57"/>
            <p:cNvSpPr/>
            <p:nvPr/>
          </p:nvSpPr>
          <p:spPr>
            <a:xfrm>
              <a:off x="3707775" y="3862550"/>
              <a:ext cx="9800" cy="14425"/>
            </a:xfrm>
            <a:custGeom>
              <a:avLst/>
              <a:gdLst/>
              <a:ahLst/>
              <a:cxnLst/>
              <a:rect l="l" t="t" r="r" b="b"/>
              <a:pathLst>
                <a:path w="392" h="577" extrusionOk="0">
                  <a:moveTo>
                    <a:pt x="79" y="0"/>
                  </a:moveTo>
                  <a:cubicBezTo>
                    <a:pt x="70" y="0"/>
                    <a:pt x="61" y="3"/>
                    <a:pt x="52" y="9"/>
                  </a:cubicBezTo>
                  <a:cubicBezTo>
                    <a:pt x="47" y="15"/>
                    <a:pt x="44" y="24"/>
                    <a:pt x="44" y="32"/>
                  </a:cubicBezTo>
                  <a:lnTo>
                    <a:pt x="35" y="270"/>
                  </a:lnTo>
                  <a:cubicBezTo>
                    <a:pt x="32" y="279"/>
                    <a:pt x="35" y="287"/>
                    <a:pt x="41" y="293"/>
                  </a:cubicBezTo>
                  <a:cubicBezTo>
                    <a:pt x="50" y="299"/>
                    <a:pt x="61" y="302"/>
                    <a:pt x="70" y="302"/>
                  </a:cubicBezTo>
                  <a:cubicBezTo>
                    <a:pt x="79" y="302"/>
                    <a:pt x="87" y="302"/>
                    <a:pt x="93" y="296"/>
                  </a:cubicBezTo>
                  <a:cubicBezTo>
                    <a:pt x="110" y="287"/>
                    <a:pt x="125" y="279"/>
                    <a:pt x="142" y="273"/>
                  </a:cubicBezTo>
                  <a:cubicBezTo>
                    <a:pt x="157" y="266"/>
                    <a:pt x="173" y="263"/>
                    <a:pt x="188" y="263"/>
                  </a:cubicBezTo>
                  <a:cubicBezTo>
                    <a:pt x="193" y="263"/>
                    <a:pt x="198" y="263"/>
                    <a:pt x="203" y="264"/>
                  </a:cubicBezTo>
                  <a:cubicBezTo>
                    <a:pt x="207" y="263"/>
                    <a:pt x="211" y="263"/>
                    <a:pt x="214" y="263"/>
                  </a:cubicBezTo>
                  <a:cubicBezTo>
                    <a:pt x="226" y="263"/>
                    <a:pt x="239" y="266"/>
                    <a:pt x="252" y="273"/>
                  </a:cubicBezTo>
                  <a:cubicBezTo>
                    <a:pt x="264" y="279"/>
                    <a:pt x="278" y="284"/>
                    <a:pt x="287" y="296"/>
                  </a:cubicBezTo>
                  <a:cubicBezTo>
                    <a:pt x="299" y="308"/>
                    <a:pt x="304" y="319"/>
                    <a:pt x="310" y="334"/>
                  </a:cubicBezTo>
                  <a:cubicBezTo>
                    <a:pt x="316" y="351"/>
                    <a:pt x="319" y="365"/>
                    <a:pt x="319" y="383"/>
                  </a:cubicBezTo>
                  <a:cubicBezTo>
                    <a:pt x="319" y="400"/>
                    <a:pt x="316" y="418"/>
                    <a:pt x="310" y="435"/>
                  </a:cubicBezTo>
                  <a:cubicBezTo>
                    <a:pt x="299" y="464"/>
                    <a:pt x="276" y="487"/>
                    <a:pt x="247" y="499"/>
                  </a:cubicBezTo>
                  <a:cubicBezTo>
                    <a:pt x="229" y="505"/>
                    <a:pt x="212" y="507"/>
                    <a:pt x="192" y="507"/>
                  </a:cubicBezTo>
                  <a:cubicBezTo>
                    <a:pt x="168" y="507"/>
                    <a:pt x="142" y="502"/>
                    <a:pt x="119" y="493"/>
                  </a:cubicBezTo>
                  <a:cubicBezTo>
                    <a:pt x="96" y="484"/>
                    <a:pt x="73" y="473"/>
                    <a:pt x="55" y="458"/>
                  </a:cubicBezTo>
                  <a:cubicBezTo>
                    <a:pt x="49" y="454"/>
                    <a:pt x="43" y="451"/>
                    <a:pt x="37" y="451"/>
                  </a:cubicBezTo>
                  <a:cubicBezTo>
                    <a:pt x="36" y="451"/>
                    <a:pt x="34" y="452"/>
                    <a:pt x="32" y="452"/>
                  </a:cubicBezTo>
                  <a:cubicBezTo>
                    <a:pt x="21" y="455"/>
                    <a:pt x="15" y="464"/>
                    <a:pt x="9" y="473"/>
                  </a:cubicBezTo>
                  <a:cubicBezTo>
                    <a:pt x="3" y="481"/>
                    <a:pt x="0" y="490"/>
                    <a:pt x="3" y="502"/>
                  </a:cubicBezTo>
                  <a:cubicBezTo>
                    <a:pt x="6" y="507"/>
                    <a:pt x="9" y="516"/>
                    <a:pt x="18" y="519"/>
                  </a:cubicBezTo>
                  <a:cubicBezTo>
                    <a:pt x="41" y="536"/>
                    <a:pt x="70" y="551"/>
                    <a:pt x="99" y="562"/>
                  </a:cubicBezTo>
                  <a:cubicBezTo>
                    <a:pt x="128" y="571"/>
                    <a:pt x="160" y="577"/>
                    <a:pt x="192" y="577"/>
                  </a:cubicBezTo>
                  <a:cubicBezTo>
                    <a:pt x="220" y="577"/>
                    <a:pt x="247" y="574"/>
                    <a:pt x="276" y="562"/>
                  </a:cubicBezTo>
                  <a:cubicBezTo>
                    <a:pt x="299" y="554"/>
                    <a:pt x="319" y="539"/>
                    <a:pt x="339" y="522"/>
                  </a:cubicBezTo>
                  <a:cubicBezTo>
                    <a:pt x="357" y="505"/>
                    <a:pt x="368" y="484"/>
                    <a:pt x="377" y="461"/>
                  </a:cubicBezTo>
                  <a:cubicBezTo>
                    <a:pt x="388" y="435"/>
                    <a:pt x="391" y="409"/>
                    <a:pt x="391" y="383"/>
                  </a:cubicBezTo>
                  <a:cubicBezTo>
                    <a:pt x="391" y="357"/>
                    <a:pt x="388" y="331"/>
                    <a:pt x="380" y="308"/>
                  </a:cubicBezTo>
                  <a:cubicBezTo>
                    <a:pt x="371" y="284"/>
                    <a:pt x="360" y="264"/>
                    <a:pt x="342" y="247"/>
                  </a:cubicBezTo>
                  <a:cubicBezTo>
                    <a:pt x="328" y="229"/>
                    <a:pt x="307" y="215"/>
                    <a:pt x="284" y="206"/>
                  </a:cubicBezTo>
                  <a:cubicBezTo>
                    <a:pt x="261" y="197"/>
                    <a:pt x="235" y="192"/>
                    <a:pt x="206" y="192"/>
                  </a:cubicBezTo>
                  <a:cubicBezTo>
                    <a:pt x="189" y="192"/>
                    <a:pt x="171" y="195"/>
                    <a:pt x="154" y="200"/>
                  </a:cubicBezTo>
                  <a:cubicBezTo>
                    <a:pt x="136" y="203"/>
                    <a:pt x="119" y="209"/>
                    <a:pt x="105" y="218"/>
                  </a:cubicBezTo>
                  <a:lnTo>
                    <a:pt x="110" y="67"/>
                  </a:lnTo>
                  <a:lnTo>
                    <a:pt x="333" y="67"/>
                  </a:lnTo>
                  <a:cubicBezTo>
                    <a:pt x="342" y="67"/>
                    <a:pt x="351" y="64"/>
                    <a:pt x="357" y="58"/>
                  </a:cubicBezTo>
                  <a:cubicBezTo>
                    <a:pt x="362" y="50"/>
                    <a:pt x="365" y="41"/>
                    <a:pt x="362" y="32"/>
                  </a:cubicBezTo>
                  <a:cubicBezTo>
                    <a:pt x="365" y="24"/>
                    <a:pt x="362" y="15"/>
                    <a:pt x="357" y="9"/>
                  </a:cubicBezTo>
                  <a:cubicBezTo>
                    <a:pt x="351" y="3"/>
                    <a:pt x="342" y="0"/>
                    <a:pt x="333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69;p57"/>
            <p:cNvSpPr/>
            <p:nvPr/>
          </p:nvSpPr>
          <p:spPr>
            <a:xfrm>
              <a:off x="3722975" y="3862525"/>
              <a:ext cx="9575" cy="14450"/>
            </a:xfrm>
            <a:custGeom>
              <a:avLst/>
              <a:gdLst/>
              <a:ahLst/>
              <a:cxnLst/>
              <a:rect l="l" t="t" r="r" b="b"/>
              <a:pathLst>
                <a:path w="383" h="578" extrusionOk="0">
                  <a:moveTo>
                    <a:pt x="26" y="0"/>
                  </a:moveTo>
                  <a:cubicBezTo>
                    <a:pt x="19" y="0"/>
                    <a:pt x="14" y="3"/>
                    <a:pt x="9" y="7"/>
                  </a:cubicBezTo>
                  <a:cubicBezTo>
                    <a:pt x="4" y="16"/>
                    <a:pt x="1" y="25"/>
                    <a:pt x="1" y="33"/>
                  </a:cubicBezTo>
                  <a:lnTo>
                    <a:pt x="1" y="135"/>
                  </a:lnTo>
                  <a:cubicBezTo>
                    <a:pt x="1" y="143"/>
                    <a:pt x="4" y="152"/>
                    <a:pt x="9" y="158"/>
                  </a:cubicBezTo>
                  <a:cubicBezTo>
                    <a:pt x="18" y="164"/>
                    <a:pt x="27" y="167"/>
                    <a:pt x="38" y="167"/>
                  </a:cubicBezTo>
                  <a:cubicBezTo>
                    <a:pt x="47" y="167"/>
                    <a:pt x="56" y="164"/>
                    <a:pt x="64" y="158"/>
                  </a:cubicBezTo>
                  <a:cubicBezTo>
                    <a:pt x="70" y="152"/>
                    <a:pt x="73" y="143"/>
                    <a:pt x="73" y="135"/>
                  </a:cubicBezTo>
                  <a:lnTo>
                    <a:pt x="73" y="65"/>
                  </a:lnTo>
                  <a:lnTo>
                    <a:pt x="299" y="65"/>
                  </a:lnTo>
                  <a:lnTo>
                    <a:pt x="105" y="540"/>
                  </a:lnTo>
                  <a:cubicBezTo>
                    <a:pt x="99" y="546"/>
                    <a:pt x="99" y="558"/>
                    <a:pt x="105" y="563"/>
                  </a:cubicBezTo>
                  <a:cubicBezTo>
                    <a:pt x="111" y="572"/>
                    <a:pt x="119" y="575"/>
                    <a:pt x="128" y="575"/>
                  </a:cubicBezTo>
                  <a:cubicBezTo>
                    <a:pt x="134" y="576"/>
                    <a:pt x="139" y="577"/>
                    <a:pt x="144" y="577"/>
                  </a:cubicBezTo>
                  <a:cubicBezTo>
                    <a:pt x="148" y="577"/>
                    <a:pt x="153" y="576"/>
                    <a:pt x="157" y="575"/>
                  </a:cubicBezTo>
                  <a:cubicBezTo>
                    <a:pt x="166" y="569"/>
                    <a:pt x="172" y="563"/>
                    <a:pt x="174" y="555"/>
                  </a:cubicBezTo>
                  <a:lnTo>
                    <a:pt x="380" y="51"/>
                  </a:lnTo>
                  <a:cubicBezTo>
                    <a:pt x="383" y="48"/>
                    <a:pt x="383" y="48"/>
                    <a:pt x="383" y="45"/>
                  </a:cubicBezTo>
                  <a:cubicBezTo>
                    <a:pt x="383" y="39"/>
                    <a:pt x="383" y="36"/>
                    <a:pt x="383" y="33"/>
                  </a:cubicBezTo>
                  <a:cubicBezTo>
                    <a:pt x="383" y="25"/>
                    <a:pt x="380" y="16"/>
                    <a:pt x="377" y="7"/>
                  </a:cubicBezTo>
                  <a:cubicBezTo>
                    <a:pt x="371" y="3"/>
                    <a:pt x="366" y="0"/>
                    <a:pt x="361" y="0"/>
                  </a:cubicBezTo>
                  <a:cubicBezTo>
                    <a:pt x="358" y="0"/>
                    <a:pt x="356" y="1"/>
                    <a:pt x="354" y="1"/>
                  </a:cubicBezTo>
                  <a:lnTo>
                    <a:pt x="32" y="1"/>
                  </a:ln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70;p57"/>
            <p:cNvSpPr/>
            <p:nvPr/>
          </p:nvSpPr>
          <p:spPr>
            <a:xfrm>
              <a:off x="3736875" y="3868925"/>
              <a:ext cx="10675" cy="1650"/>
            </a:xfrm>
            <a:custGeom>
              <a:avLst/>
              <a:gdLst/>
              <a:ahLst/>
              <a:cxnLst/>
              <a:rect l="l" t="t" r="r" b="b"/>
              <a:pathLst>
                <a:path w="427" h="66" extrusionOk="0">
                  <a:moveTo>
                    <a:pt x="33" y="0"/>
                  </a:moveTo>
                  <a:cubicBezTo>
                    <a:pt x="24" y="0"/>
                    <a:pt x="15" y="3"/>
                    <a:pt x="9" y="9"/>
                  </a:cubicBezTo>
                  <a:cubicBezTo>
                    <a:pt x="4" y="15"/>
                    <a:pt x="1" y="24"/>
                    <a:pt x="4" y="32"/>
                  </a:cubicBezTo>
                  <a:cubicBezTo>
                    <a:pt x="1" y="41"/>
                    <a:pt x="4" y="53"/>
                    <a:pt x="9" y="58"/>
                  </a:cubicBezTo>
                  <a:cubicBezTo>
                    <a:pt x="14" y="63"/>
                    <a:pt x="20" y="65"/>
                    <a:pt x="26" y="65"/>
                  </a:cubicBezTo>
                  <a:cubicBezTo>
                    <a:pt x="28" y="65"/>
                    <a:pt x="30" y="65"/>
                    <a:pt x="33" y="64"/>
                  </a:cubicBezTo>
                  <a:lnTo>
                    <a:pt x="395" y="64"/>
                  </a:lnTo>
                  <a:cubicBezTo>
                    <a:pt x="397" y="65"/>
                    <a:pt x="399" y="65"/>
                    <a:pt x="402" y="65"/>
                  </a:cubicBezTo>
                  <a:cubicBezTo>
                    <a:pt x="408" y="65"/>
                    <a:pt x="414" y="63"/>
                    <a:pt x="418" y="58"/>
                  </a:cubicBezTo>
                  <a:cubicBezTo>
                    <a:pt x="424" y="50"/>
                    <a:pt x="427" y="41"/>
                    <a:pt x="424" y="32"/>
                  </a:cubicBezTo>
                  <a:cubicBezTo>
                    <a:pt x="427" y="24"/>
                    <a:pt x="424" y="15"/>
                    <a:pt x="418" y="9"/>
                  </a:cubicBezTo>
                  <a:cubicBezTo>
                    <a:pt x="412" y="3"/>
                    <a:pt x="403" y="0"/>
                    <a:pt x="395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71;p57"/>
            <p:cNvSpPr/>
            <p:nvPr/>
          </p:nvSpPr>
          <p:spPr>
            <a:xfrm>
              <a:off x="3752300" y="3862525"/>
              <a:ext cx="9600" cy="14450"/>
            </a:xfrm>
            <a:custGeom>
              <a:avLst/>
              <a:gdLst/>
              <a:ahLst/>
              <a:cxnLst/>
              <a:rect l="l" t="t" r="r" b="b"/>
              <a:pathLst>
                <a:path w="384" h="578" extrusionOk="0">
                  <a:moveTo>
                    <a:pt x="26" y="0"/>
                  </a:moveTo>
                  <a:cubicBezTo>
                    <a:pt x="20" y="0"/>
                    <a:pt x="14" y="3"/>
                    <a:pt x="9" y="7"/>
                  </a:cubicBezTo>
                  <a:cubicBezTo>
                    <a:pt x="4" y="16"/>
                    <a:pt x="1" y="25"/>
                    <a:pt x="1" y="33"/>
                  </a:cubicBezTo>
                  <a:lnTo>
                    <a:pt x="1" y="135"/>
                  </a:lnTo>
                  <a:cubicBezTo>
                    <a:pt x="1" y="143"/>
                    <a:pt x="4" y="152"/>
                    <a:pt x="9" y="158"/>
                  </a:cubicBezTo>
                  <a:cubicBezTo>
                    <a:pt x="18" y="164"/>
                    <a:pt x="27" y="167"/>
                    <a:pt x="38" y="167"/>
                  </a:cubicBezTo>
                  <a:cubicBezTo>
                    <a:pt x="47" y="167"/>
                    <a:pt x="59" y="164"/>
                    <a:pt x="65" y="158"/>
                  </a:cubicBezTo>
                  <a:cubicBezTo>
                    <a:pt x="70" y="152"/>
                    <a:pt x="73" y="143"/>
                    <a:pt x="73" y="135"/>
                  </a:cubicBezTo>
                  <a:lnTo>
                    <a:pt x="73" y="65"/>
                  </a:lnTo>
                  <a:lnTo>
                    <a:pt x="299" y="65"/>
                  </a:lnTo>
                  <a:lnTo>
                    <a:pt x="105" y="540"/>
                  </a:lnTo>
                  <a:cubicBezTo>
                    <a:pt x="99" y="546"/>
                    <a:pt x="99" y="558"/>
                    <a:pt x="105" y="563"/>
                  </a:cubicBezTo>
                  <a:cubicBezTo>
                    <a:pt x="111" y="572"/>
                    <a:pt x="120" y="575"/>
                    <a:pt x="128" y="575"/>
                  </a:cubicBezTo>
                  <a:cubicBezTo>
                    <a:pt x="134" y="576"/>
                    <a:pt x="139" y="577"/>
                    <a:pt x="144" y="577"/>
                  </a:cubicBezTo>
                  <a:cubicBezTo>
                    <a:pt x="149" y="577"/>
                    <a:pt x="153" y="576"/>
                    <a:pt x="157" y="575"/>
                  </a:cubicBezTo>
                  <a:cubicBezTo>
                    <a:pt x="166" y="569"/>
                    <a:pt x="172" y="563"/>
                    <a:pt x="177" y="555"/>
                  </a:cubicBezTo>
                  <a:lnTo>
                    <a:pt x="383" y="51"/>
                  </a:lnTo>
                  <a:cubicBezTo>
                    <a:pt x="383" y="48"/>
                    <a:pt x="383" y="48"/>
                    <a:pt x="383" y="45"/>
                  </a:cubicBezTo>
                  <a:cubicBezTo>
                    <a:pt x="383" y="39"/>
                    <a:pt x="383" y="36"/>
                    <a:pt x="383" y="33"/>
                  </a:cubicBezTo>
                  <a:cubicBezTo>
                    <a:pt x="383" y="25"/>
                    <a:pt x="383" y="16"/>
                    <a:pt x="377" y="7"/>
                  </a:cubicBezTo>
                  <a:cubicBezTo>
                    <a:pt x="373" y="3"/>
                    <a:pt x="367" y="0"/>
                    <a:pt x="361" y="0"/>
                  </a:cubicBezTo>
                  <a:cubicBezTo>
                    <a:pt x="359" y="0"/>
                    <a:pt x="357" y="1"/>
                    <a:pt x="354" y="1"/>
                  </a:cubicBezTo>
                  <a:lnTo>
                    <a:pt x="33" y="1"/>
                  </a:ln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72;p57"/>
            <p:cNvSpPr/>
            <p:nvPr/>
          </p:nvSpPr>
          <p:spPr>
            <a:xfrm>
              <a:off x="3765850" y="3862250"/>
              <a:ext cx="11025" cy="14450"/>
            </a:xfrm>
            <a:custGeom>
              <a:avLst/>
              <a:gdLst/>
              <a:ahLst/>
              <a:cxnLst/>
              <a:rect l="l" t="t" r="r" b="b"/>
              <a:pathLst>
                <a:path w="441" h="578" extrusionOk="0">
                  <a:moveTo>
                    <a:pt x="267" y="105"/>
                  </a:moveTo>
                  <a:lnTo>
                    <a:pt x="261" y="340"/>
                  </a:lnTo>
                  <a:lnTo>
                    <a:pt x="99" y="340"/>
                  </a:lnTo>
                  <a:lnTo>
                    <a:pt x="267" y="105"/>
                  </a:lnTo>
                  <a:close/>
                  <a:moveTo>
                    <a:pt x="290" y="1"/>
                  </a:moveTo>
                  <a:cubicBezTo>
                    <a:pt x="279" y="1"/>
                    <a:pt x="270" y="4"/>
                    <a:pt x="261" y="10"/>
                  </a:cubicBezTo>
                  <a:cubicBezTo>
                    <a:pt x="252" y="12"/>
                    <a:pt x="244" y="21"/>
                    <a:pt x="238" y="30"/>
                  </a:cubicBezTo>
                  <a:lnTo>
                    <a:pt x="6" y="351"/>
                  </a:lnTo>
                  <a:cubicBezTo>
                    <a:pt x="3" y="357"/>
                    <a:pt x="0" y="366"/>
                    <a:pt x="3" y="375"/>
                  </a:cubicBezTo>
                  <a:cubicBezTo>
                    <a:pt x="0" y="383"/>
                    <a:pt x="3" y="392"/>
                    <a:pt x="9" y="398"/>
                  </a:cubicBezTo>
                  <a:cubicBezTo>
                    <a:pt x="15" y="404"/>
                    <a:pt x="24" y="406"/>
                    <a:pt x="32" y="406"/>
                  </a:cubicBezTo>
                  <a:lnTo>
                    <a:pt x="261" y="406"/>
                  </a:lnTo>
                  <a:lnTo>
                    <a:pt x="261" y="514"/>
                  </a:lnTo>
                  <a:lnTo>
                    <a:pt x="189" y="514"/>
                  </a:lnTo>
                  <a:cubicBezTo>
                    <a:pt x="186" y="513"/>
                    <a:pt x="184" y="512"/>
                    <a:pt x="182" y="512"/>
                  </a:cubicBezTo>
                  <a:cubicBezTo>
                    <a:pt x="177" y="512"/>
                    <a:pt x="172" y="515"/>
                    <a:pt x="166" y="519"/>
                  </a:cubicBezTo>
                  <a:cubicBezTo>
                    <a:pt x="163" y="528"/>
                    <a:pt x="160" y="537"/>
                    <a:pt x="160" y="545"/>
                  </a:cubicBezTo>
                  <a:cubicBezTo>
                    <a:pt x="160" y="554"/>
                    <a:pt x="163" y="563"/>
                    <a:pt x="166" y="572"/>
                  </a:cubicBezTo>
                  <a:cubicBezTo>
                    <a:pt x="174" y="577"/>
                    <a:pt x="180" y="577"/>
                    <a:pt x="189" y="577"/>
                  </a:cubicBezTo>
                  <a:lnTo>
                    <a:pt x="394" y="577"/>
                  </a:lnTo>
                  <a:cubicBezTo>
                    <a:pt x="403" y="577"/>
                    <a:pt x="412" y="577"/>
                    <a:pt x="418" y="572"/>
                  </a:cubicBezTo>
                  <a:cubicBezTo>
                    <a:pt x="423" y="563"/>
                    <a:pt x="426" y="554"/>
                    <a:pt x="426" y="545"/>
                  </a:cubicBezTo>
                  <a:cubicBezTo>
                    <a:pt x="426" y="537"/>
                    <a:pt x="423" y="528"/>
                    <a:pt x="418" y="519"/>
                  </a:cubicBezTo>
                  <a:cubicBezTo>
                    <a:pt x="413" y="515"/>
                    <a:pt x="408" y="512"/>
                    <a:pt x="401" y="512"/>
                  </a:cubicBezTo>
                  <a:cubicBezTo>
                    <a:pt x="399" y="512"/>
                    <a:pt x="397" y="513"/>
                    <a:pt x="394" y="514"/>
                  </a:cubicBezTo>
                  <a:lnTo>
                    <a:pt x="334" y="514"/>
                  </a:lnTo>
                  <a:lnTo>
                    <a:pt x="334" y="406"/>
                  </a:lnTo>
                  <a:lnTo>
                    <a:pt x="409" y="406"/>
                  </a:lnTo>
                  <a:cubicBezTo>
                    <a:pt x="418" y="406"/>
                    <a:pt x="426" y="404"/>
                    <a:pt x="432" y="398"/>
                  </a:cubicBezTo>
                  <a:cubicBezTo>
                    <a:pt x="441" y="383"/>
                    <a:pt x="441" y="363"/>
                    <a:pt x="432" y="348"/>
                  </a:cubicBezTo>
                  <a:cubicBezTo>
                    <a:pt x="426" y="343"/>
                    <a:pt x="418" y="340"/>
                    <a:pt x="409" y="340"/>
                  </a:cubicBezTo>
                  <a:lnTo>
                    <a:pt x="334" y="340"/>
                  </a:lnTo>
                  <a:lnTo>
                    <a:pt x="334" y="39"/>
                  </a:lnTo>
                  <a:cubicBezTo>
                    <a:pt x="334" y="27"/>
                    <a:pt x="331" y="18"/>
                    <a:pt x="322" y="12"/>
                  </a:cubicBezTo>
                  <a:cubicBezTo>
                    <a:pt x="313" y="4"/>
                    <a:pt x="302" y="1"/>
                    <a:pt x="290" y="1"/>
                  </a:cubicBezTo>
                  <a:close/>
                </a:path>
              </a:pathLst>
            </a:custGeom>
            <a:solidFill>
              <a:srgbClr val="EB4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73;p57"/>
            <p:cNvSpPr/>
            <p:nvPr/>
          </p:nvSpPr>
          <p:spPr>
            <a:xfrm>
              <a:off x="3598700" y="3740300"/>
              <a:ext cx="48275" cy="53625"/>
            </a:xfrm>
            <a:custGeom>
              <a:avLst/>
              <a:gdLst/>
              <a:ahLst/>
              <a:cxnLst/>
              <a:rect l="l" t="t" r="r" b="b"/>
              <a:pathLst>
                <a:path w="1931" h="2145" extrusionOk="0">
                  <a:moveTo>
                    <a:pt x="1895" y="39"/>
                  </a:moveTo>
                  <a:lnTo>
                    <a:pt x="1895" y="2107"/>
                  </a:lnTo>
                  <a:lnTo>
                    <a:pt x="39" y="2107"/>
                  </a:lnTo>
                  <a:lnTo>
                    <a:pt x="39" y="39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930" y="2144"/>
                  </a:lnTo>
                  <a:lnTo>
                    <a:pt x="1930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74;p57"/>
            <p:cNvSpPr/>
            <p:nvPr/>
          </p:nvSpPr>
          <p:spPr>
            <a:xfrm>
              <a:off x="3646075" y="3740300"/>
              <a:ext cx="139650" cy="53625"/>
            </a:xfrm>
            <a:custGeom>
              <a:avLst/>
              <a:gdLst/>
              <a:ahLst/>
              <a:cxnLst/>
              <a:rect l="l" t="t" r="r" b="b"/>
              <a:pathLst>
                <a:path w="5586" h="2145" extrusionOk="0">
                  <a:moveTo>
                    <a:pt x="5550" y="39"/>
                  </a:moveTo>
                  <a:lnTo>
                    <a:pt x="5550" y="2107"/>
                  </a:lnTo>
                  <a:lnTo>
                    <a:pt x="35" y="2107"/>
                  </a:lnTo>
                  <a:lnTo>
                    <a:pt x="35" y="39"/>
                  </a:lnTo>
                  <a:close/>
                  <a:moveTo>
                    <a:pt x="0" y="1"/>
                  </a:moveTo>
                  <a:lnTo>
                    <a:pt x="0" y="2144"/>
                  </a:lnTo>
                  <a:lnTo>
                    <a:pt x="5585" y="2144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75;p57"/>
            <p:cNvSpPr/>
            <p:nvPr/>
          </p:nvSpPr>
          <p:spPr>
            <a:xfrm>
              <a:off x="3598700" y="3792950"/>
              <a:ext cx="48275" cy="53625"/>
            </a:xfrm>
            <a:custGeom>
              <a:avLst/>
              <a:gdLst/>
              <a:ahLst/>
              <a:cxnLst/>
              <a:rect l="l" t="t" r="r" b="b"/>
              <a:pathLst>
                <a:path w="1931" h="2145" extrusionOk="0">
                  <a:moveTo>
                    <a:pt x="1895" y="38"/>
                  </a:moveTo>
                  <a:lnTo>
                    <a:pt x="1895" y="2110"/>
                  </a:lnTo>
                  <a:lnTo>
                    <a:pt x="39" y="2110"/>
                  </a:lnTo>
                  <a:lnTo>
                    <a:pt x="39" y="38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930" y="2144"/>
                  </a:lnTo>
                  <a:lnTo>
                    <a:pt x="1930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76;p57"/>
            <p:cNvSpPr/>
            <p:nvPr/>
          </p:nvSpPr>
          <p:spPr>
            <a:xfrm>
              <a:off x="3646075" y="3792950"/>
              <a:ext cx="139650" cy="53625"/>
            </a:xfrm>
            <a:custGeom>
              <a:avLst/>
              <a:gdLst/>
              <a:ahLst/>
              <a:cxnLst/>
              <a:rect l="l" t="t" r="r" b="b"/>
              <a:pathLst>
                <a:path w="5586" h="2145" extrusionOk="0">
                  <a:moveTo>
                    <a:pt x="5550" y="38"/>
                  </a:moveTo>
                  <a:lnTo>
                    <a:pt x="5550" y="2110"/>
                  </a:lnTo>
                  <a:lnTo>
                    <a:pt x="35" y="2110"/>
                  </a:lnTo>
                  <a:lnTo>
                    <a:pt x="35" y="38"/>
                  </a:lnTo>
                  <a:close/>
                  <a:moveTo>
                    <a:pt x="0" y="1"/>
                  </a:moveTo>
                  <a:lnTo>
                    <a:pt x="0" y="2144"/>
                  </a:lnTo>
                  <a:lnTo>
                    <a:pt x="5585" y="2144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rgbClr val="FDE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77;p57"/>
            <p:cNvSpPr/>
            <p:nvPr/>
          </p:nvSpPr>
          <p:spPr>
            <a:xfrm>
              <a:off x="3520575" y="3730100"/>
              <a:ext cx="65775" cy="162375"/>
            </a:xfrm>
            <a:custGeom>
              <a:avLst/>
              <a:gdLst/>
              <a:ahLst/>
              <a:cxnLst/>
              <a:rect l="l" t="t" r="r" b="b"/>
              <a:pathLst>
                <a:path w="2631" h="6495" extrusionOk="0">
                  <a:moveTo>
                    <a:pt x="1313" y="2924"/>
                  </a:moveTo>
                  <a:cubicBezTo>
                    <a:pt x="1337" y="2924"/>
                    <a:pt x="1361" y="2927"/>
                    <a:pt x="1385" y="2932"/>
                  </a:cubicBezTo>
                  <a:cubicBezTo>
                    <a:pt x="1663" y="2996"/>
                    <a:pt x="1730" y="3363"/>
                    <a:pt x="1489" y="3517"/>
                  </a:cubicBezTo>
                  <a:cubicBezTo>
                    <a:pt x="1435" y="3551"/>
                    <a:pt x="1375" y="3568"/>
                    <a:pt x="1316" y="3568"/>
                  </a:cubicBezTo>
                  <a:cubicBezTo>
                    <a:pt x="1210" y="3568"/>
                    <a:pt x="1107" y="3515"/>
                    <a:pt x="1046" y="3419"/>
                  </a:cubicBezTo>
                  <a:cubicBezTo>
                    <a:pt x="903" y="3199"/>
                    <a:pt x="1069" y="2924"/>
                    <a:pt x="1313" y="2924"/>
                  </a:cubicBezTo>
                  <a:close/>
                  <a:moveTo>
                    <a:pt x="1205" y="0"/>
                  </a:moveTo>
                  <a:lnTo>
                    <a:pt x="0" y="1145"/>
                  </a:lnTo>
                  <a:lnTo>
                    <a:pt x="0" y="5348"/>
                  </a:lnTo>
                  <a:lnTo>
                    <a:pt x="1205" y="6495"/>
                  </a:lnTo>
                  <a:lnTo>
                    <a:pt x="2631" y="6495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78;p57"/>
            <p:cNvSpPr/>
            <p:nvPr/>
          </p:nvSpPr>
          <p:spPr>
            <a:xfrm>
              <a:off x="3540550" y="3811425"/>
              <a:ext cx="25825" cy="12775"/>
            </a:xfrm>
            <a:custGeom>
              <a:avLst/>
              <a:gdLst/>
              <a:ahLst/>
              <a:cxnLst/>
              <a:rect l="l" t="t" r="r" b="b"/>
              <a:pathLst>
                <a:path w="1033" h="511" extrusionOk="0">
                  <a:moveTo>
                    <a:pt x="1" y="0"/>
                  </a:moveTo>
                  <a:cubicBezTo>
                    <a:pt x="1" y="96"/>
                    <a:pt x="30" y="192"/>
                    <a:pt x="82" y="273"/>
                  </a:cubicBezTo>
                  <a:cubicBezTo>
                    <a:pt x="187" y="436"/>
                    <a:pt x="350" y="510"/>
                    <a:pt x="511" y="510"/>
                  </a:cubicBezTo>
                  <a:cubicBezTo>
                    <a:pt x="767" y="510"/>
                    <a:pt x="1020" y="324"/>
                    <a:pt x="1032" y="15"/>
                  </a:cubicBezTo>
                  <a:lnTo>
                    <a:pt x="861" y="12"/>
                  </a:lnTo>
                  <a:cubicBezTo>
                    <a:pt x="855" y="125"/>
                    <a:pt x="797" y="226"/>
                    <a:pt x="705" y="287"/>
                  </a:cubicBezTo>
                  <a:cubicBezTo>
                    <a:pt x="645" y="325"/>
                    <a:pt x="581" y="342"/>
                    <a:pt x="519" y="342"/>
                  </a:cubicBezTo>
                  <a:cubicBezTo>
                    <a:pt x="341" y="342"/>
                    <a:pt x="175" y="203"/>
                    <a:pt x="169" y="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79;p57"/>
            <p:cNvSpPr/>
            <p:nvPr/>
          </p:nvSpPr>
          <p:spPr>
            <a:xfrm>
              <a:off x="3530575" y="3791050"/>
              <a:ext cx="45775" cy="40500"/>
            </a:xfrm>
            <a:custGeom>
              <a:avLst/>
              <a:gdLst/>
              <a:ahLst/>
              <a:cxnLst/>
              <a:rect l="l" t="t" r="r" b="b"/>
              <a:pathLst>
                <a:path w="1831" h="1620" extrusionOk="0">
                  <a:moveTo>
                    <a:pt x="911" y="488"/>
                  </a:moveTo>
                  <a:cubicBezTo>
                    <a:pt x="1013" y="488"/>
                    <a:pt x="1115" y="535"/>
                    <a:pt x="1179" y="636"/>
                  </a:cubicBezTo>
                  <a:cubicBezTo>
                    <a:pt x="1274" y="784"/>
                    <a:pt x="1231" y="983"/>
                    <a:pt x="1083" y="1079"/>
                  </a:cubicBezTo>
                  <a:cubicBezTo>
                    <a:pt x="1028" y="1114"/>
                    <a:pt x="969" y="1130"/>
                    <a:pt x="912" y="1130"/>
                  </a:cubicBezTo>
                  <a:cubicBezTo>
                    <a:pt x="721" y="1130"/>
                    <a:pt x="550" y="954"/>
                    <a:pt x="597" y="740"/>
                  </a:cubicBezTo>
                  <a:cubicBezTo>
                    <a:pt x="632" y="578"/>
                    <a:pt x="771" y="488"/>
                    <a:pt x="911" y="488"/>
                  </a:cubicBezTo>
                  <a:close/>
                  <a:moveTo>
                    <a:pt x="913" y="0"/>
                  </a:moveTo>
                  <a:cubicBezTo>
                    <a:pt x="559" y="0"/>
                    <a:pt x="208" y="227"/>
                    <a:pt x="119" y="636"/>
                  </a:cubicBezTo>
                  <a:cubicBezTo>
                    <a:pt x="1" y="1176"/>
                    <a:pt x="429" y="1619"/>
                    <a:pt x="910" y="1619"/>
                  </a:cubicBezTo>
                  <a:cubicBezTo>
                    <a:pt x="1055" y="1619"/>
                    <a:pt x="1205" y="1578"/>
                    <a:pt x="1347" y="1487"/>
                  </a:cubicBezTo>
                  <a:cubicBezTo>
                    <a:pt x="1721" y="1247"/>
                    <a:pt x="1831" y="749"/>
                    <a:pt x="1590" y="372"/>
                  </a:cubicBezTo>
                  <a:cubicBezTo>
                    <a:pt x="1427" y="118"/>
                    <a:pt x="1169" y="0"/>
                    <a:pt x="913" y="0"/>
                  </a:cubicBezTo>
                  <a:close/>
                </a:path>
              </a:pathLst>
            </a:custGeom>
            <a:solidFill>
              <a:srgbClr val="FFF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80;p57"/>
            <p:cNvSpPr/>
            <p:nvPr/>
          </p:nvSpPr>
          <p:spPr>
            <a:xfrm>
              <a:off x="3804525" y="3740750"/>
              <a:ext cx="140000" cy="5950"/>
            </a:xfrm>
            <a:custGeom>
              <a:avLst/>
              <a:gdLst/>
              <a:ahLst/>
              <a:cxnLst/>
              <a:rect l="l" t="t" r="r" b="b"/>
              <a:pathLst>
                <a:path w="5600" h="238" extrusionOk="0">
                  <a:moveTo>
                    <a:pt x="0" y="0"/>
                  </a:moveTo>
                  <a:lnTo>
                    <a:pt x="0" y="238"/>
                  </a:lnTo>
                  <a:lnTo>
                    <a:pt x="5600" y="238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81;p57"/>
            <p:cNvSpPr/>
            <p:nvPr/>
          </p:nvSpPr>
          <p:spPr>
            <a:xfrm>
              <a:off x="3804525" y="3874650"/>
              <a:ext cx="140000" cy="5875"/>
            </a:xfrm>
            <a:custGeom>
              <a:avLst/>
              <a:gdLst/>
              <a:ahLst/>
              <a:cxnLst/>
              <a:rect l="l" t="t" r="r" b="b"/>
              <a:pathLst>
                <a:path w="5600" h="235" extrusionOk="0">
                  <a:moveTo>
                    <a:pt x="0" y="0"/>
                  </a:moveTo>
                  <a:lnTo>
                    <a:pt x="0" y="235"/>
                  </a:lnTo>
                  <a:lnTo>
                    <a:pt x="5600" y="235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82;p57"/>
            <p:cNvSpPr/>
            <p:nvPr/>
          </p:nvSpPr>
          <p:spPr>
            <a:xfrm>
              <a:off x="3599500" y="3857775"/>
              <a:ext cx="4600" cy="5225"/>
            </a:xfrm>
            <a:custGeom>
              <a:avLst/>
              <a:gdLst/>
              <a:ahLst/>
              <a:cxnLst/>
              <a:rect l="l" t="t" r="r" b="b"/>
              <a:pathLst>
                <a:path w="184" h="209" extrusionOk="0">
                  <a:moveTo>
                    <a:pt x="12" y="0"/>
                  </a:moveTo>
                  <a:cubicBezTo>
                    <a:pt x="9" y="0"/>
                    <a:pt x="7" y="3"/>
                    <a:pt x="4" y="3"/>
                  </a:cubicBezTo>
                  <a:cubicBezTo>
                    <a:pt x="1" y="9"/>
                    <a:pt x="1" y="18"/>
                    <a:pt x="4" y="23"/>
                  </a:cubicBezTo>
                  <a:cubicBezTo>
                    <a:pt x="7" y="23"/>
                    <a:pt x="9" y="26"/>
                    <a:pt x="12" y="26"/>
                  </a:cubicBezTo>
                  <a:lnTo>
                    <a:pt x="36" y="26"/>
                  </a:lnTo>
                  <a:lnTo>
                    <a:pt x="36" y="186"/>
                  </a:lnTo>
                  <a:lnTo>
                    <a:pt x="12" y="186"/>
                  </a:lnTo>
                  <a:cubicBezTo>
                    <a:pt x="9" y="186"/>
                    <a:pt x="7" y="186"/>
                    <a:pt x="4" y="189"/>
                  </a:cubicBezTo>
                  <a:cubicBezTo>
                    <a:pt x="4" y="191"/>
                    <a:pt x="1" y="194"/>
                    <a:pt x="1" y="197"/>
                  </a:cubicBezTo>
                  <a:cubicBezTo>
                    <a:pt x="1" y="200"/>
                    <a:pt x="4" y="203"/>
                    <a:pt x="4" y="206"/>
                  </a:cubicBezTo>
                  <a:cubicBezTo>
                    <a:pt x="7" y="209"/>
                    <a:pt x="9" y="209"/>
                    <a:pt x="12" y="209"/>
                  </a:cubicBezTo>
                  <a:lnTo>
                    <a:pt x="102" y="209"/>
                  </a:lnTo>
                  <a:cubicBezTo>
                    <a:pt x="105" y="209"/>
                    <a:pt x="108" y="209"/>
                    <a:pt x="111" y="206"/>
                  </a:cubicBezTo>
                  <a:cubicBezTo>
                    <a:pt x="114" y="203"/>
                    <a:pt x="114" y="200"/>
                    <a:pt x="114" y="197"/>
                  </a:cubicBezTo>
                  <a:cubicBezTo>
                    <a:pt x="114" y="194"/>
                    <a:pt x="114" y="191"/>
                    <a:pt x="111" y="189"/>
                  </a:cubicBezTo>
                  <a:cubicBezTo>
                    <a:pt x="108" y="186"/>
                    <a:pt x="105" y="186"/>
                    <a:pt x="102" y="186"/>
                  </a:cubicBezTo>
                  <a:lnTo>
                    <a:pt x="62" y="186"/>
                  </a:lnTo>
                  <a:lnTo>
                    <a:pt x="62" y="119"/>
                  </a:lnTo>
                  <a:lnTo>
                    <a:pt x="108" y="119"/>
                  </a:lnTo>
                  <a:lnTo>
                    <a:pt x="108" y="134"/>
                  </a:lnTo>
                  <a:cubicBezTo>
                    <a:pt x="105" y="136"/>
                    <a:pt x="108" y="139"/>
                    <a:pt x="111" y="142"/>
                  </a:cubicBezTo>
                  <a:cubicBezTo>
                    <a:pt x="114" y="144"/>
                    <a:pt x="117" y="144"/>
                    <a:pt x="120" y="144"/>
                  </a:cubicBezTo>
                  <a:cubicBezTo>
                    <a:pt x="123" y="144"/>
                    <a:pt x="127" y="144"/>
                    <a:pt x="131" y="142"/>
                  </a:cubicBezTo>
                  <a:cubicBezTo>
                    <a:pt x="131" y="139"/>
                    <a:pt x="134" y="136"/>
                    <a:pt x="134" y="134"/>
                  </a:cubicBezTo>
                  <a:lnTo>
                    <a:pt x="134" y="79"/>
                  </a:lnTo>
                  <a:cubicBezTo>
                    <a:pt x="134" y="76"/>
                    <a:pt x="131" y="73"/>
                    <a:pt x="131" y="70"/>
                  </a:cubicBezTo>
                  <a:cubicBezTo>
                    <a:pt x="127" y="68"/>
                    <a:pt x="123" y="68"/>
                    <a:pt x="120" y="68"/>
                  </a:cubicBezTo>
                  <a:cubicBezTo>
                    <a:pt x="117" y="68"/>
                    <a:pt x="114" y="68"/>
                    <a:pt x="111" y="70"/>
                  </a:cubicBezTo>
                  <a:cubicBezTo>
                    <a:pt x="108" y="73"/>
                    <a:pt x="105" y="76"/>
                    <a:pt x="108" y="79"/>
                  </a:cubicBezTo>
                  <a:lnTo>
                    <a:pt x="108" y="93"/>
                  </a:lnTo>
                  <a:lnTo>
                    <a:pt x="62" y="93"/>
                  </a:lnTo>
                  <a:lnTo>
                    <a:pt x="62" y="26"/>
                  </a:lnTo>
                  <a:lnTo>
                    <a:pt x="157" y="26"/>
                  </a:lnTo>
                  <a:lnTo>
                    <a:pt x="157" y="61"/>
                  </a:lnTo>
                  <a:cubicBezTo>
                    <a:pt x="157" y="64"/>
                    <a:pt x="157" y="67"/>
                    <a:pt x="160" y="70"/>
                  </a:cubicBezTo>
                  <a:cubicBezTo>
                    <a:pt x="163" y="71"/>
                    <a:pt x="167" y="72"/>
                    <a:pt x="170" y="72"/>
                  </a:cubicBezTo>
                  <a:cubicBezTo>
                    <a:pt x="174" y="72"/>
                    <a:pt x="177" y="71"/>
                    <a:pt x="180" y="70"/>
                  </a:cubicBezTo>
                  <a:cubicBezTo>
                    <a:pt x="183" y="67"/>
                    <a:pt x="183" y="64"/>
                    <a:pt x="183" y="61"/>
                  </a:cubicBezTo>
                  <a:lnTo>
                    <a:pt x="183" y="15"/>
                  </a:lnTo>
                  <a:cubicBezTo>
                    <a:pt x="183" y="9"/>
                    <a:pt x="183" y="6"/>
                    <a:pt x="180" y="3"/>
                  </a:cubicBezTo>
                  <a:cubicBezTo>
                    <a:pt x="177" y="3"/>
                    <a:pt x="175" y="0"/>
                    <a:pt x="172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83;p57"/>
            <p:cNvSpPr/>
            <p:nvPr/>
          </p:nvSpPr>
          <p:spPr>
            <a:xfrm>
              <a:off x="3605375" y="3857275"/>
              <a:ext cx="4000" cy="5725"/>
            </a:xfrm>
            <a:custGeom>
              <a:avLst/>
              <a:gdLst/>
              <a:ahLst/>
              <a:cxnLst/>
              <a:rect l="l" t="t" r="r" b="b"/>
              <a:pathLst>
                <a:path w="160" h="229" extrusionOk="0">
                  <a:moveTo>
                    <a:pt x="18" y="0"/>
                  </a:moveTo>
                  <a:cubicBezTo>
                    <a:pt x="15" y="0"/>
                    <a:pt x="12" y="0"/>
                    <a:pt x="9" y="3"/>
                  </a:cubicBezTo>
                  <a:cubicBezTo>
                    <a:pt x="6" y="6"/>
                    <a:pt x="6" y="9"/>
                    <a:pt x="6" y="12"/>
                  </a:cubicBezTo>
                  <a:cubicBezTo>
                    <a:pt x="6" y="15"/>
                    <a:pt x="6" y="17"/>
                    <a:pt x="9" y="20"/>
                  </a:cubicBezTo>
                  <a:cubicBezTo>
                    <a:pt x="12" y="23"/>
                    <a:pt x="15" y="23"/>
                    <a:pt x="18" y="23"/>
                  </a:cubicBezTo>
                  <a:lnTo>
                    <a:pt x="64" y="23"/>
                  </a:lnTo>
                  <a:lnTo>
                    <a:pt x="64" y="206"/>
                  </a:lnTo>
                  <a:lnTo>
                    <a:pt x="12" y="206"/>
                  </a:lnTo>
                  <a:cubicBezTo>
                    <a:pt x="6" y="206"/>
                    <a:pt x="3" y="206"/>
                    <a:pt x="3" y="209"/>
                  </a:cubicBezTo>
                  <a:cubicBezTo>
                    <a:pt x="0" y="211"/>
                    <a:pt x="0" y="214"/>
                    <a:pt x="0" y="217"/>
                  </a:cubicBezTo>
                  <a:cubicBezTo>
                    <a:pt x="0" y="220"/>
                    <a:pt x="0" y="223"/>
                    <a:pt x="3" y="226"/>
                  </a:cubicBezTo>
                  <a:cubicBezTo>
                    <a:pt x="3" y="229"/>
                    <a:pt x="6" y="229"/>
                    <a:pt x="12" y="229"/>
                  </a:cubicBezTo>
                  <a:lnTo>
                    <a:pt x="148" y="229"/>
                  </a:lnTo>
                  <a:cubicBezTo>
                    <a:pt x="151" y="229"/>
                    <a:pt x="154" y="229"/>
                    <a:pt x="157" y="226"/>
                  </a:cubicBezTo>
                  <a:cubicBezTo>
                    <a:pt x="160" y="223"/>
                    <a:pt x="160" y="220"/>
                    <a:pt x="160" y="217"/>
                  </a:cubicBezTo>
                  <a:cubicBezTo>
                    <a:pt x="160" y="214"/>
                    <a:pt x="160" y="211"/>
                    <a:pt x="157" y="209"/>
                  </a:cubicBezTo>
                  <a:cubicBezTo>
                    <a:pt x="154" y="206"/>
                    <a:pt x="151" y="206"/>
                    <a:pt x="148" y="206"/>
                  </a:cubicBezTo>
                  <a:lnTo>
                    <a:pt x="90" y="206"/>
                  </a:lnTo>
                  <a:lnTo>
                    <a:pt x="90" y="12"/>
                  </a:lnTo>
                  <a:cubicBezTo>
                    <a:pt x="93" y="9"/>
                    <a:pt x="90" y="6"/>
                    <a:pt x="90" y="3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84;p57"/>
            <p:cNvSpPr/>
            <p:nvPr/>
          </p:nvSpPr>
          <p:spPr>
            <a:xfrm>
              <a:off x="3610725" y="3857025"/>
              <a:ext cx="4075" cy="5975"/>
            </a:xfrm>
            <a:custGeom>
              <a:avLst/>
              <a:gdLst/>
              <a:ahLst/>
              <a:cxnLst/>
              <a:rect l="l" t="t" r="r" b="b"/>
              <a:pathLst>
                <a:path w="163" h="239" extrusionOk="0">
                  <a:moveTo>
                    <a:pt x="74" y="0"/>
                  </a:moveTo>
                  <a:cubicBezTo>
                    <a:pt x="71" y="0"/>
                    <a:pt x="69" y="2"/>
                    <a:pt x="64" y="4"/>
                  </a:cubicBezTo>
                  <a:cubicBezTo>
                    <a:pt x="62" y="4"/>
                    <a:pt x="62" y="7"/>
                    <a:pt x="62" y="13"/>
                  </a:cubicBezTo>
                  <a:lnTo>
                    <a:pt x="62" y="36"/>
                  </a:lnTo>
                  <a:cubicBezTo>
                    <a:pt x="62" y="39"/>
                    <a:pt x="62" y="42"/>
                    <a:pt x="64" y="45"/>
                  </a:cubicBezTo>
                  <a:cubicBezTo>
                    <a:pt x="70" y="45"/>
                    <a:pt x="73" y="48"/>
                    <a:pt x="79" y="48"/>
                  </a:cubicBezTo>
                  <a:cubicBezTo>
                    <a:pt x="82" y="48"/>
                    <a:pt x="88" y="45"/>
                    <a:pt x="91" y="45"/>
                  </a:cubicBezTo>
                  <a:cubicBezTo>
                    <a:pt x="93" y="42"/>
                    <a:pt x="96" y="39"/>
                    <a:pt x="96" y="36"/>
                  </a:cubicBezTo>
                  <a:lnTo>
                    <a:pt x="96" y="13"/>
                  </a:lnTo>
                  <a:cubicBezTo>
                    <a:pt x="96" y="7"/>
                    <a:pt x="93" y="4"/>
                    <a:pt x="91" y="4"/>
                  </a:cubicBezTo>
                  <a:cubicBezTo>
                    <a:pt x="89" y="2"/>
                    <a:pt x="85" y="0"/>
                    <a:pt x="82" y="0"/>
                  </a:cubicBezTo>
                  <a:cubicBezTo>
                    <a:pt x="81" y="0"/>
                    <a:pt x="80" y="0"/>
                    <a:pt x="79" y="1"/>
                  </a:cubicBezTo>
                  <a:cubicBezTo>
                    <a:pt x="77" y="0"/>
                    <a:pt x="76" y="0"/>
                    <a:pt x="74" y="0"/>
                  </a:cubicBezTo>
                  <a:close/>
                  <a:moveTo>
                    <a:pt x="24" y="77"/>
                  </a:moveTo>
                  <a:cubicBezTo>
                    <a:pt x="21" y="77"/>
                    <a:pt x="18" y="80"/>
                    <a:pt x="15" y="80"/>
                  </a:cubicBezTo>
                  <a:cubicBezTo>
                    <a:pt x="12" y="82"/>
                    <a:pt x="12" y="85"/>
                    <a:pt x="12" y="88"/>
                  </a:cubicBezTo>
                  <a:cubicBezTo>
                    <a:pt x="12" y="94"/>
                    <a:pt x="12" y="97"/>
                    <a:pt x="15" y="100"/>
                  </a:cubicBezTo>
                  <a:cubicBezTo>
                    <a:pt x="18" y="100"/>
                    <a:pt x="21" y="103"/>
                    <a:pt x="24" y="103"/>
                  </a:cubicBezTo>
                  <a:lnTo>
                    <a:pt x="67" y="103"/>
                  </a:lnTo>
                  <a:lnTo>
                    <a:pt x="67" y="216"/>
                  </a:lnTo>
                  <a:lnTo>
                    <a:pt x="12" y="216"/>
                  </a:lnTo>
                  <a:cubicBezTo>
                    <a:pt x="9" y="216"/>
                    <a:pt x="7" y="216"/>
                    <a:pt x="7" y="219"/>
                  </a:cubicBezTo>
                  <a:cubicBezTo>
                    <a:pt x="4" y="221"/>
                    <a:pt x="1" y="224"/>
                    <a:pt x="4" y="227"/>
                  </a:cubicBezTo>
                  <a:cubicBezTo>
                    <a:pt x="1" y="230"/>
                    <a:pt x="4" y="233"/>
                    <a:pt x="7" y="236"/>
                  </a:cubicBezTo>
                  <a:cubicBezTo>
                    <a:pt x="7" y="239"/>
                    <a:pt x="9" y="239"/>
                    <a:pt x="12" y="239"/>
                  </a:cubicBezTo>
                  <a:lnTo>
                    <a:pt x="151" y="239"/>
                  </a:lnTo>
                  <a:cubicBezTo>
                    <a:pt x="154" y="239"/>
                    <a:pt x="157" y="239"/>
                    <a:pt x="160" y="236"/>
                  </a:cubicBezTo>
                  <a:cubicBezTo>
                    <a:pt x="163" y="233"/>
                    <a:pt x="163" y="230"/>
                    <a:pt x="163" y="227"/>
                  </a:cubicBezTo>
                  <a:cubicBezTo>
                    <a:pt x="163" y="224"/>
                    <a:pt x="163" y="221"/>
                    <a:pt x="160" y="219"/>
                  </a:cubicBezTo>
                  <a:cubicBezTo>
                    <a:pt x="157" y="216"/>
                    <a:pt x="154" y="216"/>
                    <a:pt x="151" y="216"/>
                  </a:cubicBezTo>
                  <a:lnTo>
                    <a:pt x="96" y="216"/>
                  </a:lnTo>
                  <a:lnTo>
                    <a:pt x="96" y="88"/>
                  </a:lnTo>
                  <a:cubicBezTo>
                    <a:pt x="96" y="85"/>
                    <a:pt x="93" y="82"/>
                    <a:pt x="93" y="80"/>
                  </a:cubicBezTo>
                  <a:cubicBezTo>
                    <a:pt x="91" y="80"/>
                    <a:pt x="88" y="77"/>
                    <a:pt x="85" y="77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85;p57"/>
            <p:cNvSpPr/>
            <p:nvPr/>
          </p:nvSpPr>
          <p:spPr>
            <a:xfrm>
              <a:off x="3615875" y="3858850"/>
              <a:ext cx="4650" cy="6050"/>
            </a:xfrm>
            <a:custGeom>
              <a:avLst/>
              <a:gdLst/>
              <a:ahLst/>
              <a:cxnLst/>
              <a:rect l="l" t="t" r="r" b="b"/>
              <a:pathLst>
                <a:path w="186" h="242" extrusionOk="0">
                  <a:moveTo>
                    <a:pt x="79" y="27"/>
                  </a:moveTo>
                  <a:cubicBezTo>
                    <a:pt x="87" y="27"/>
                    <a:pt x="93" y="27"/>
                    <a:pt x="102" y="30"/>
                  </a:cubicBezTo>
                  <a:cubicBezTo>
                    <a:pt x="108" y="33"/>
                    <a:pt x="113" y="36"/>
                    <a:pt x="116" y="41"/>
                  </a:cubicBezTo>
                  <a:cubicBezTo>
                    <a:pt x="122" y="47"/>
                    <a:pt x="125" y="53"/>
                    <a:pt x="128" y="59"/>
                  </a:cubicBezTo>
                  <a:cubicBezTo>
                    <a:pt x="131" y="64"/>
                    <a:pt x="134" y="73"/>
                    <a:pt x="134" y="82"/>
                  </a:cubicBezTo>
                  <a:cubicBezTo>
                    <a:pt x="134" y="88"/>
                    <a:pt x="131" y="96"/>
                    <a:pt x="128" y="105"/>
                  </a:cubicBezTo>
                  <a:cubicBezTo>
                    <a:pt x="125" y="111"/>
                    <a:pt x="122" y="117"/>
                    <a:pt x="116" y="122"/>
                  </a:cubicBezTo>
                  <a:cubicBezTo>
                    <a:pt x="113" y="125"/>
                    <a:pt x="108" y="131"/>
                    <a:pt x="102" y="131"/>
                  </a:cubicBezTo>
                  <a:cubicBezTo>
                    <a:pt x="93" y="134"/>
                    <a:pt x="87" y="137"/>
                    <a:pt x="79" y="137"/>
                  </a:cubicBezTo>
                  <a:cubicBezTo>
                    <a:pt x="73" y="137"/>
                    <a:pt x="64" y="134"/>
                    <a:pt x="58" y="131"/>
                  </a:cubicBezTo>
                  <a:cubicBezTo>
                    <a:pt x="53" y="128"/>
                    <a:pt x="47" y="125"/>
                    <a:pt x="41" y="120"/>
                  </a:cubicBezTo>
                  <a:cubicBezTo>
                    <a:pt x="38" y="117"/>
                    <a:pt x="35" y="111"/>
                    <a:pt x="32" y="102"/>
                  </a:cubicBezTo>
                  <a:cubicBezTo>
                    <a:pt x="29" y="96"/>
                    <a:pt x="29" y="88"/>
                    <a:pt x="29" y="82"/>
                  </a:cubicBezTo>
                  <a:cubicBezTo>
                    <a:pt x="29" y="73"/>
                    <a:pt x="29" y="67"/>
                    <a:pt x="32" y="59"/>
                  </a:cubicBezTo>
                  <a:cubicBezTo>
                    <a:pt x="35" y="53"/>
                    <a:pt x="38" y="47"/>
                    <a:pt x="41" y="41"/>
                  </a:cubicBezTo>
                  <a:cubicBezTo>
                    <a:pt x="47" y="38"/>
                    <a:pt x="53" y="33"/>
                    <a:pt x="58" y="30"/>
                  </a:cubicBezTo>
                  <a:cubicBezTo>
                    <a:pt x="64" y="27"/>
                    <a:pt x="73" y="27"/>
                    <a:pt x="79" y="27"/>
                  </a:cubicBezTo>
                  <a:close/>
                  <a:moveTo>
                    <a:pt x="76" y="1"/>
                  </a:moveTo>
                  <a:cubicBezTo>
                    <a:pt x="67" y="1"/>
                    <a:pt x="55" y="4"/>
                    <a:pt x="47" y="7"/>
                  </a:cubicBezTo>
                  <a:cubicBezTo>
                    <a:pt x="38" y="9"/>
                    <a:pt x="29" y="15"/>
                    <a:pt x="24" y="21"/>
                  </a:cubicBezTo>
                  <a:cubicBezTo>
                    <a:pt x="15" y="30"/>
                    <a:pt x="12" y="38"/>
                    <a:pt x="6" y="47"/>
                  </a:cubicBezTo>
                  <a:cubicBezTo>
                    <a:pt x="3" y="59"/>
                    <a:pt x="0" y="70"/>
                    <a:pt x="0" y="82"/>
                  </a:cubicBezTo>
                  <a:cubicBezTo>
                    <a:pt x="0" y="93"/>
                    <a:pt x="3" y="105"/>
                    <a:pt x="6" y="117"/>
                  </a:cubicBezTo>
                  <a:cubicBezTo>
                    <a:pt x="12" y="125"/>
                    <a:pt x="15" y="134"/>
                    <a:pt x="24" y="140"/>
                  </a:cubicBezTo>
                  <a:cubicBezTo>
                    <a:pt x="29" y="148"/>
                    <a:pt x="38" y="151"/>
                    <a:pt x="47" y="157"/>
                  </a:cubicBezTo>
                  <a:cubicBezTo>
                    <a:pt x="55" y="160"/>
                    <a:pt x="67" y="163"/>
                    <a:pt x="76" y="163"/>
                  </a:cubicBezTo>
                  <a:cubicBezTo>
                    <a:pt x="87" y="163"/>
                    <a:pt x="99" y="160"/>
                    <a:pt x="108" y="154"/>
                  </a:cubicBezTo>
                  <a:cubicBezTo>
                    <a:pt x="119" y="148"/>
                    <a:pt x="125" y="143"/>
                    <a:pt x="134" y="134"/>
                  </a:cubicBezTo>
                  <a:lnTo>
                    <a:pt x="134" y="172"/>
                  </a:lnTo>
                  <a:cubicBezTo>
                    <a:pt x="134" y="177"/>
                    <a:pt x="131" y="183"/>
                    <a:pt x="131" y="189"/>
                  </a:cubicBezTo>
                  <a:cubicBezTo>
                    <a:pt x="128" y="192"/>
                    <a:pt x="125" y="198"/>
                    <a:pt x="122" y="201"/>
                  </a:cubicBezTo>
                  <a:cubicBezTo>
                    <a:pt x="116" y="206"/>
                    <a:pt x="113" y="209"/>
                    <a:pt x="108" y="209"/>
                  </a:cubicBezTo>
                  <a:cubicBezTo>
                    <a:pt x="99" y="212"/>
                    <a:pt x="93" y="212"/>
                    <a:pt x="87" y="212"/>
                  </a:cubicBezTo>
                  <a:lnTo>
                    <a:pt x="61" y="212"/>
                  </a:lnTo>
                  <a:cubicBezTo>
                    <a:pt x="53" y="209"/>
                    <a:pt x="44" y="206"/>
                    <a:pt x="35" y="204"/>
                  </a:cubicBezTo>
                  <a:lnTo>
                    <a:pt x="26" y="204"/>
                  </a:lnTo>
                  <a:cubicBezTo>
                    <a:pt x="24" y="206"/>
                    <a:pt x="21" y="209"/>
                    <a:pt x="21" y="212"/>
                  </a:cubicBezTo>
                  <a:cubicBezTo>
                    <a:pt x="18" y="215"/>
                    <a:pt x="18" y="221"/>
                    <a:pt x="21" y="224"/>
                  </a:cubicBezTo>
                  <a:cubicBezTo>
                    <a:pt x="21" y="227"/>
                    <a:pt x="24" y="227"/>
                    <a:pt x="26" y="230"/>
                  </a:cubicBezTo>
                  <a:cubicBezTo>
                    <a:pt x="35" y="232"/>
                    <a:pt x="47" y="235"/>
                    <a:pt x="55" y="238"/>
                  </a:cubicBezTo>
                  <a:cubicBezTo>
                    <a:pt x="67" y="238"/>
                    <a:pt x="76" y="241"/>
                    <a:pt x="87" y="241"/>
                  </a:cubicBezTo>
                  <a:cubicBezTo>
                    <a:pt x="96" y="241"/>
                    <a:pt x="108" y="238"/>
                    <a:pt x="116" y="235"/>
                  </a:cubicBezTo>
                  <a:cubicBezTo>
                    <a:pt x="125" y="232"/>
                    <a:pt x="134" y="227"/>
                    <a:pt x="139" y="221"/>
                  </a:cubicBezTo>
                  <a:cubicBezTo>
                    <a:pt x="145" y="215"/>
                    <a:pt x="151" y="209"/>
                    <a:pt x="154" y="201"/>
                  </a:cubicBezTo>
                  <a:cubicBezTo>
                    <a:pt x="157" y="192"/>
                    <a:pt x="160" y="183"/>
                    <a:pt x="160" y="175"/>
                  </a:cubicBezTo>
                  <a:lnTo>
                    <a:pt x="160" y="30"/>
                  </a:lnTo>
                  <a:lnTo>
                    <a:pt x="174" y="30"/>
                  </a:lnTo>
                  <a:cubicBezTo>
                    <a:pt x="177" y="30"/>
                    <a:pt x="180" y="27"/>
                    <a:pt x="183" y="27"/>
                  </a:cubicBezTo>
                  <a:cubicBezTo>
                    <a:pt x="183" y="24"/>
                    <a:pt x="186" y="21"/>
                    <a:pt x="183" y="15"/>
                  </a:cubicBezTo>
                  <a:cubicBezTo>
                    <a:pt x="186" y="12"/>
                    <a:pt x="183" y="9"/>
                    <a:pt x="183" y="7"/>
                  </a:cubicBezTo>
                  <a:cubicBezTo>
                    <a:pt x="180" y="7"/>
                    <a:pt x="177" y="4"/>
                    <a:pt x="174" y="4"/>
                  </a:cubicBezTo>
                  <a:lnTo>
                    <a:pt x="145" y="4"/>
                  </a:lnTo>
                  <a:cubicBezTo>
                    <a:pt x="142" y="4"/>
                    <a:pt x="139" y="7"/>
                    <a:pt x="137" y="7"/>
                  </a:cubicBezTo>
                  <a:cubicBezTo>
                    <a:pt x="134" y="9"/>
                    <a:pt x="134" y="12"/>
                    <a:pt x="134" y="15"/>
                  </a:cubicBezTo>
                  <a:lnTo>
                    <a:pt x="134" y="30"/>
                  </a:lnTo>
                  <a:cubicBezTo>
                    <a:pt x="128" y="21"/>
                    <a:pt x="119" y="15"/>
                    <a:pt x="108" y="9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86;p57"/>
            <p:cNvSpPr/>
            <p:nvPr/>
          </p:nvSpPr>
          <p:spPr>
            <a:xfrm>
              <a:off x="3621075" y="3857275"/>
              <a:ext cx="4750" cy="5725"/>
            </a:xfrm>
            <a:custGeom>
              <a:avLst/>
              <a:gdLst/>
              <a:ahLst/>
              <a:cxnLst/>
              <a:rect l="l" t="t" r="r" b="b"/>
              <a:pathLst>
                <a:path w="190" h="229" extrusionOk="0">
                  <a:moveTo>
                    <a:pt x="13" y="0"/>
                  </a:moveTo>
                  <a:cubicBezTo>
                    <a:pt x="7" y="0"/>
                    <a:pt x="4" y="0"/>
                    <a:pt x="4" y="3"/>
                  </a:cubicBezTo>
                  <a:cubicBezTo>
                    <a:pt x="1" y="6"/>
                    <a:pt x="1" y="9"/>
                    <a:pt x="1" y="12"/>
                  </a:cubicBezTo>
                  <a:cubicBezTo>
                    <a:pt x="1" y="15"/>
                    <a:pt x="1" y="17"/>
                    <a:pt x="4" y="20"/>
                  </a:cubicBezTo>
                  <a:cubicBezTo>
                    <a:pt x="4" y="23"/>
                    <a:pt x="7" y="23"/>
                    <a:pt x="13" y="23"/>
                  </a:cubicBezTo>
                  <a:lnTo>
                    <a:pt x="27" y="23"/>
                  </a:lnTo>
                  <a:lnTo>
                    <a:pt x="27" y="206"/>
                  </a:lnTo>
                  <a:lnTo>
                    <a:pt x="15" y="206"/>
                  </a:lnTo>
                  <a:cubicBezTo>
                    <a:pt x="13" y="206"/>
                    <a:pt x="7" y="206"/>
                    <a:pt x="7" y="209"/>
                  </a:cubicBezTo>
                  <a:cubicBezTo>
                    <a:pt x="4" y="211"/>
                    <a:pt x="4" y="214"/>
                    <a:pt x="4" y="217"/>
                  </a:cubicBezTo>
                  <a:cubicBezTo>
                    <a:pt x="4" y="220"/>
                    <a:pt x="4" y="223"/>
                    <a:pt x="7" y="226"/>
                  </a:cubicBezTo>
                  <a:cubicBezTo>
                    <a:pt x="7" y="229"/>
                    <a:pt x="13" y="229"/>
                    <a:pt x="15" y="229"/>
                  </a:cubicBezTo>
                  <a:lnTo>
                    <a:pt x="71" y="229"/>
                  </a:lnTo>
                  <a:cubicBezTo>
                    <a:pt x="73" y="229"/>
                    <a:pt x="76" y="229"/>
                    <a:pt x="79" y="226"/>
                  </a:cubicBezTo>
                  <a:cubicBezTo>
                    <a:pt x="82" y="223"/>
                    <a:pt x="82" y="220"/>
                    <a:pt x="82" y="217"/>
                  </a:cubicBezTo>
                  <a:cubicBezTo>
                    <a:pt x="82" y="214"/>
                    <a:pt x="82" y="211"/>
                    <a:pt x="79" y="209"/>
                  </a:cubicBezTo>
                  <a:cubicBezTo>
                    <a:pt x="76" y="206"/>
                    <a:pt x="73" y="206"/>
                    <a:pt x="71" y="206"/>
                  </a:cubicBezTo>
                  <a:lnTo>
                    <a:pt x="56" y="206"/>
                  </a:lnTo>
                  <a:lnTo>
                    <a:pt x="56" y="156"/>
                  </a:lnTo>
                  <a:cubicBezTo>
                    <a:pt x="56" y="148"/>
                    <a:pt x="56" y="139"/>
                    <a:pt x="59" y="130"/>
                  </a:cubicBezTo>
                  <a:cubicBezTo>
                    <a:pt x="62" y="122"/>
                    <a:pt x="68" y="113"/>
                    <a:pt x="73" y="107"/>
                  </a:cubicBezTo>
                  <a:cubicBezTo>
                    <a:pt x="76" y="101"/>
                    <a:pt x="82" y="99"/>
                    <a:pt x="91" y="96"/>
                  </a:cubicBezTo>
                  <a:cubicBezTo>
                    <a:pt x="97" y="93"/>
                    <a:pt x="102" y="90"/>
                    <a:pt x="111" y="90"/>
                  </a:cubicBezTo>
                  <a:cubicBezTo>
                    <a:pt x="114" y="90"/>
                    <a:pt x="120" y="90"/>
                    <a:pt x="123" y="93"/>
                  </a:cubicBezTo>
                  <a:cubicBezTo>
                    <a:pt x="128" y="93"/>
                    <a:pt x="131" y="96"/>
                    <a:pt x="131" y="99"/>
                  </a:cubicBezTo>
                  <a:cubicBezTo>
                    <a:pt x="134" y="101"/>
                    <a:pt x="137" y="107"/>
                    <a:pt x="137" y="110"/>
                  </a:cubicBezTo>
                  <a:cubicBezTo>
                    <a:pt x="137" y="113"/>
                    <a:pt x="137" y="119"/>
                    <a:pt x="137" y="125"/>
                  </a:cubicBezTo>
                  <a:lnTo>
                    <a:pt x="137" y="206"/>
                  </a:lnTo>
                  <a:lnTo>
                    <a:pt x="123" y="206"/>
                  </a:lnTo>
                  <a:cubicBezTo>
                    <a:pt x="120" y="206"/>
                    <a:pt x="117" y="206"/>
                    <a:pt x="114" y="209"/>
                  </a:cubicBezTo>
                  <a:cubicBezTo>
                    <a:pt x="111" y="211"/>
                    <a:pt x="111" y="214"/>
                    <a:pt x="111" y="217"/>
                  </a:cubicBezTo>
                  <a:cubicBezTo>
                    <a:pt x="111" y="220"/>
                    <a:pt x="111" y="223"/>
                    <a:pt x="114" y="226"/>
                  </a:cubicBezTo>
                  <a:cubicBezTo>
                    <a:pt x="117" y="229"/>
                    <a:pt x="120" y="229"/>
                    <a:pt x="123" y="229"/>
                  </a:cubicBezTo>
                  <a:lnTo>
                    <a:pt x="178" y="229"/>
                  </a:lnTo>
                  <a:cubicBezTo>
                    <a:pt x="181" y="229"/>
                    <a:pt x="183" y="229"/>
                    <a:pt x="186" y="226"/>
                  </a:cubicBezTo>
                  <a:cubicBezTo>
                    <a:pt x="189" y="223"/>
                    <a:pt x="189" y="220"/>
                    <a:pt x="189" y="217"/>
                  </a:cubicBezTo>
                  <a:cubicBezTo>
                    <a:pt x="189" y="214"/>
                    <a:pt x="189" y="211"/>
                    <a:pt x="186" y="209"/>
                  </a:cubicBezTo>
                  <a:cubicBezTo>
                    <a:pt x="183" y="206"/>
                    <a:pt x="181" y="206"/>
                    <a:pt x="178" y="206"/>
                  </a:cubicBezTo>
                  <a:lnTo>
                    <a:pt x="163" y="206"/>
                  </a:lnTo>
                  <a:lnTo>
                    <a:pt x="163" y="122"/>
                  </a:lnTo>
                  <a:cubicBezTo>
                    <a:pt x="163" y="113"/>
                    <a:pt x="163" y="104"/>
                    <a:pt x="160" y="99"/>
                  </a:cubicBezTo>
                  <a:cubicBezTo>
                    <a:pt x="157" y="90"/>
                    <a:pt x="155" y="84"/>
                    <a:pt x="152" y="78"/>
                  </a:cubicBezTo>
                  <a:cubicBezTo>
                    <a:pt x="146" y="75"/>
                    <a:pt x="140" y="70"/>
                    <a:pt x="134" y="67"/>
                  </a:cubicBezTo>
                  <a:cubicBezTo>
                    <a:pt x="126" y="64"/>
                    <a:pt x="120" y="64"/>
                    <a:pt x="111" y="64"/>
                  </a:cubicBezTo>
                  <a:cubicBezTo>
                    <a:pt x="99" y="64"/>
                    <a:pt x="91" y="67"/>
                    <a:pt x="79" y="72"/>
                  </a:cubicBezTo>
                  <a:cubicBezTo>
                    <a:pt x="71" y="78"/>
                    <a:pt x="59" y="87"/>
                    <a:pt x="53" y="99"/>
                  </a:cubicBezTo>
                  <a:lnTo>
                    <a:pt x="53" y="12"/>
                  </a:lnTo>
                  <a:cubicBezTo>
                    <a:pt x="53" y="9"/>
                    <a:pt x="53" y="6"/>
                    <a:pt x="50" y="3"/>
                  </a:cubicBezTo>
                  <a:cubicBezTo>
                    <a:pt x="47" y="0"/>
                    <a:pt x="44" y="0"/>
                    <a:pt x="42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87;p57"/>
            <p:cNvSpPr/>
            <p:nvPr/>
          </p:nvSpPr>
          <p:spPr>
            <a:xfrm>
              <a:off x="3626600" y="3857700"/>
              <a:ext cx="4300" cy="5450"/>
            </a:xfrm>
            <a:custGeom>
              <a:avLst/>
              <a:gdLst/>
              <a:ahLst/>
              <a:cxnLst/>
              <a:rect l="l" t="t" r="r" b="b"/>
              <a:pathLst>
                <a:path w="172" h="218" extrusionOk="0">
                  <a:moveTo>
                    <a:pt x="61" y="0"/>
                  </a:moveTo>
                  <a:cubicBezTo>
                    <a:pt x="58" y="0"/>
                    <a:pt x="55" y="0"/>
                    <a:pt x="52" y="3"/>
                  </a:cubicBezTo>
                  <a:cubicBezTo>
                    <a:pt x="49" y="6"/>
                    <a:pt x="46" y="9"/>
                    <a:pt x="49" y="12"/>
                  </a:cubicBezTo>
                  <a:lnTo>
                    <a:pt x="49" y="64"/>
                  </a:lnTo>
                  <a:lnTo>
                    <a:pt x="12" y="64"/>
                  </a:lnTo>
                  <a:cubicBezTo>
                    <a:pt x="6" y="64"/>
                    <a:pt x="3" y="64"/>
                    <a:pt x="3" y="67"/>
                  </a:cubicBezTo>
                  <a:cubicBezTo>
                    <a:pt x="0" y="70"/>
                    <a:pt x="0" y="73"/>
                    <a:pt x="0" y="76"/>
                  </a:cubicBezTo>
                  <a:cubicBezTo>
                    <a:pt x="0" y="79"/>
                    <a:pt x="0" y="82"/>
                    <a:pt x="3" y="84"/>
                  </a:cubicBezTo>
                  <a:cubicBezTo>
                    <a:pt x="3" y="87"/>
                    <a:pt x="6" y="87"/>
                    <a:pt x="12" y="87"/>
                  </a:cubicBezTo>
                  <a:lnTo>
                    <a:pt x="46" y="87"/>
                  </a:lnTo>
                  <a:lnTo>
                    <a:pt x="46" y="154"/>
                  </a:lnTo>
                  <a:cubicBezTo>
                    <a:pt x="46" y="163"/>
                    <a:pt x="46" y="171"/>
                    <a:pt x="49" y="180"/>
                  </a:cubicBezTo>
                  <a:cubicBezTo>
                    <a:pt x="52" y="189"/>
                    <a:pt x="55" y="194"/>
                    <a:pt x="61" y="200"/>
                  </a:cubicBezTo>
                  <a:cubicBezTo>
                    <a:pt x="64" y="206"/>
                    <a:pt x="70" y="209"/>
                    <a:pt x="78" y="212"/>
                  </a:cubicBezTo>
                  <a:cubicBezTo>
                    <a:pt x="87" y="215"/>
                    <a:pt x="96" y="218"/>
                    <a:pt x="104" y="218"/>
                  </a:cubicBezTo>
                  <a:lnTo>
                    <a:pt x="119" y="218"/>
                  </a:lnTo>
                  <a:cubicBezTo>
                    <a:pt x="125" y="215"/>
                    <a:pt x="130" y="215"/>
                    <a:pt x="136" y="212"/>
                  </a:cubicBezTo>
                  <a:cubicBezTo>
                    <a:pt x="142" y="209"/>
                    <a:pt x="148" y="209"/>
                    <a:pt x="151" y="206"/>
                  </a:cubicBezTo>
                  <a:cubicBezTo>
                    <a:pt x="157" y="203"/>
                    <a:pt x="162" y="200"/>
                    <a:pt x="165" y="197"/>
                  </a:cubicBezTo>
                  <a:cubicBezTo>
                    <a:pt x="168" y="197"/>
                    <a:pt x="171" y="194"/>
                    <a:pt x="171" y="192"/>
                  </a:cubicBezTo>
                  <a:cubicBezTo>
                    <a:pt x="171" y="189"/>
                    <a:pt x="171" y="183"/>
                    <a:pt x="168" y="180"/>
                  </a:cubicBezTo>
                  <a:cubicBezTo>
                    <a:pt x="168" y="177"/>
                    <a:pt x="165" y="174"/>
                    <a:pt x="162" y="174"/>
                  </a:cubicBezTo>
                  <a:cubicBezTo>
                    <a:pt x="161" y="173"/>
                    <a:pt x="159" y="172"/>
                    <a:pt x="158" y="172"/>
                  </a:cubicBezTo>
                  <a:cubicBezTo>
                    <a:pt x="157" y="172"/>
                    <a:pt x="155" y="173"/>
                    <a:pt x="154" y="174"/>
                  </a:cubicBezTo>
                  <a:cubicBezTo>
                    <a:pt x="145" y="180"/>
                    <a:pt x="139" y="183"/>
                    <a:pt x="130" y="186"/>
                  </a:cubicBezTo>
                  <a:cubicBezTo>
                    <a:pt x="122" y="189"/>
                    <a:pt x="113" y="192"/>
                    <a:pt x="104" y="192"/>
                  </a:cubicBezTo>
                  <a:cubicBezTo>
                    <a:pt x="99" y="192"/>
                    <a:pt x="93" y="192"/>
                    <a:pt x="90" y="189"/>
                  </a:cubicBezTo>
                  <a:cubicBezTo>
                    <a:pt x="84" y="186"/>
                    <a:pt x="81" y="186"/>
                    <a:pt x="81" y="183"/>
                  </a:cubicBezTo>
                  <a:cubicBezTo>
                    <a:pt x="78" y="177"/>
                    <a:pt x="75" y="174"/>
                    <a:pt x="75" y="168"/>
                  </a:cubicBezTo>
                  <a:cubicBezTo>
                    <a:pt x="73" y="163"/>
                    <a:pt x="73" y="157"/>
                    <a:pt x="75" y="154"/>
                  </a:cubicBezTo>
                  <a:lnTo>
                    <a:pt x="75" y="87"/>
                  </a:lnTo>
                  <a:lnTo>
                    <a:pt x="148" y="87"/>
                  </a:lnTo>
                  <a:cubicBezTo>
                    <a:pt x="149" y="88"/>
                    <a:pt x="150" y="89"/>
                    <a:pt x="151" y="89"/>
                  </a:cubicBezTo>
                  <a:cubicBezTo>
                    <a:pt x="153" y="89"/>
                    <a:pt x="155" y="87"/>
                    <a:pt x="157" y="87"/>
                  </a:cubicBezTo>
                  <a:cubicBezTo>
                    <a:pt x="157" y="84"/>
                    <a:pt x="159" y="79"/>
                    <a:pt x="159" y="76"/>
                  </a:cubicBezTo>
                  <a:cubicBezTo>
                    <a:pt x="159" y="73"/>
                    <a:pt x="157" y="70"/>
                    <a:pt x="157" y="67"/>
                  </a:cubicBezTo>
                  <a:cubicBezTo>
                    <a:pt x="154" y="64"/>
                    <a:pt x="151" y="64"/>
                    <a:pt x="148" y="64"/>
                  </a:cubicBezTo>
                  <a:lnTo>
                    <a:pt x="75" y="64"/>
                  </a:lnTo>
                  <a:lnTo>
                    <a:pt x="75" y="12"/>
                  </a:lnTo>
                  <a:cubicBezTo>
                    <a:pt x="75" y="9"/>
                    <a:pt x="73" y="6"/>
                    <a:pt x="73" y="3"/>
                  </a:cubicBezTo>
                  <a:cubicBezTo>
                    <a:pt x="70" y="0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88;p57"/>
            <p:cNvSpPr/>
            <p:nvPr/>
          </p:nvSpPr>
          <p:spPr>
            <a:xfrm>
              <a:off x="3602700" y="3747050"/>
              <a:ext cx="3500" cy="4000"/>
            </a:xfrm>
            <a:custGeom>
              <a:avLst/>
              <a:gdLst/>
              <a:ahLst/>
              <a:cxnLst/>
              <a:rect l="l" t="t" r="r" b="b"/>
              <a:pathLst>
                <a:path w="140" h="160" extrusionOk="0">
                  <a:moveTo>
                    <a:pt x="82" y="19"/>
                  </a:moveTo>
                  <a:cubicBezTo>
                    <a:pt x="89" y="19"/>
                    <a:pt x="94" y="22"/>
                    <a:pt x="99" y="26"/>
                  </a:cubicBezTo>
                  <a:cubicBezTo>
                    <a:pt x="105" y="29"/>
                    <a:pt x="107" y="38"/>
                    <a:pt x="107" y="44"/>
                  </a:cubicBezTo>
                  <a:cubicBezTo>
                    <a:pt x="107" y="52"/>
                    <a:pt x="105" y="58"/>
                    <a:pt x="99" y="64"/>
                  </a:cubicBezTo>
                  <a:cubicBezTo>
                    <a:pt x="93" y="67"/>
                    <a:pt x="84" y="70"/>
                    <a:pt x="76" y="70"/>
                  </a:cubicBezTo>
                  <a:lnTo>
                    <a:pt x="47" y="70"/>
                  </a:lnTo>
                  <a:lnTo>
                    <a:pt x="47" y="21"/>
                  </a:lnTo>
                  <a:lnTo>
                    <a:pt x="76" y="21"/>
                  </a:lnTo>
                  <a:cubicBezTo>
                    <a:pt x="78" y="20"/>
                    <a:pt x="80" y="19"/>
                    <a:pt x="82" y="19"/>
                  </a:cubicBezTo>
                  <a:close/>
                  <a:moveTo>
                    <a:pt x="84" y="87"/>
                  </a:moveTo>
                  <a:cubicBezTo>
                    <a:pt x="107" y="87"/>
                    <a:pt x="119" y="96"/>
                    <a:pt x="119" y="113"/>
                  </a:cubicBezTo>
                  <a:cubicBezTo>
                    <a:pt x="119" y="122"/>
                    <a:pt x="116" y="131"/>
                    <a:pt x="107" y="134"/>
                  </a:cubicBezTo>
                  <a:cubicBezTo>
                    <a:pt x="102" y="139"/>
                    <a:pt x="93" y="142"/>
                    <a:pt x="84" y="142"/>
                  </a:cubicBezTo>
                  <a:lnTo>
                    <a:pt x="47" y="142"/>
                  </a:lnTo>
                  <a:lnTo>
                    <a:pt x="47" y="87"/>
                  </a:lnTo>
                  <a:close/>
                  <a:moveTo>
                    <a:pt x="12" y="0"/>
                  </a:moveTo>
                  <a:cubicBezTo>
                    <a:pt x="9" y="0"/>
                    <a:pt x="6" y="0"/>
                    <a:pt x="3" y="3"/>
                  </a:cubicBezTo>
                  <a:cubicBezTo>
                    <a:pt x="3" y="6"/>
                    <a:pt x="3" y="6"/>
                    <a:pt x="3" y="9"/>
                  </a:cubicBezTo>
                  <a:cubicBezTo>
                    <a:pt x="3" y="12"/>
                    <a:pt x="3" y="15"/>
                    <a:pt x="3" y="18"/>
                  </a:cubicBezTo>
                  <a:cubicBezTo>
                    <a:pt x="6" y="18"/>
                    <a:pt x="9" y="21"/>
                    <a:pt x="12" y="21"/>
                  </a:cubicBezTo>
                  <a:lnTo>
                    <a:pt x="26" y="21"/>
                  </a:lnTo>
                  <a:lnTo>
                    <a:pt x="26" y="145"/>
                  </a:lnTo>
                  <a:lnTo>
                    <a:pt x="3" y="145"/>
                  </a:lnTo>
                  <a:cubicBezTo>
                    <a:pt x="0" y="148"/>
                    <a:pt x="0" y="154"/>
                    <a:pt x="3" y="160"/>
                  </a:cubicBezTo>
                  <a:lnTo>
                    <a:pt x="87" y="160"/>
                  </a:lnTo>
                  <a:cubicBezTo>
                    <a:pt x="93" y="160"/>
                    <a:pt x="102" y="160"/>
                    <a:pt x="107" y="157"/>
                  </a:cubicBezTo>
                  <a:cubicBezTo>
                    <a:pt x="113" y="157"/>
                    <a:pt x="119" y="154"/>
                    <a:pt x="125" y="148"/>
                  </a:cubicBezTo>
                  <a:cubicBezTo>
                    <a:pt x="128" y="145"/>
                    <a:pt x="133" y="139"/>
                    <a:pt x="133" y="134"/>
                  </a:cubicBezTo>
                  <a:cubicBezTo>
                    <a:pt x="136" y="128"/>
                    <a:pt x="136" y="122"/>
                    <a:pt x="139" y="116"/>
                  </a:cubicBezTo>
                  <a:cubicBezTo>
                    <a:pt x="139" y="96"/>
                    <a:pt x="128" y="78"/>
                    <a:pt x="107" y="76"/>
                  </a:cubicBezTo>
                  <a:cubicBezTo>
                    <a:pt x="119" y="70"/>
                    <a:pt x="128" y="58"/>
                    <a:pt x="125" y="44"/>
                  </a:cubicBezTo>
                  <a:cubicBezTo>
                    <a:pt x="125" y="38"/>
                    <a:pt x="125" y="32"/>
                    <a:pt x="122" y="26"/>
                  </a:cubicBezTo>
                  <a:cubicBezTo>
                    <a:pt x="122" y="21"/>
                    <a:pt x="119" y="18"/>
                    <a:pt x="113" y="12"/>
                  </a:cubicBezTo>
                  <a:cubicBezTo>
                    <a:pt x="110" y="9"/>
                    <a:pt x="105" y="6"/>
                    <a:pt x="99" y="3"/>
                  </a:cubicBezTo>
                  <a:cubicBezTo>
                    <a:pt x="90" y="0"/>
                    <a:pt x="84" y="0"/>
                    <a:pt x="78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89;p57"/>
            <p:cNvSpPr/>
            <p:nvPr/>
          </p:nvSpPr>
          <p:spPr>
            <a:xfrm>
              <a:off x="3607050" y="3747825"/>
              <a:ext cx="3500" cy="3300"/>
            </a:xfrm>
            <a:custGeom>
              <a:avLst/>
              <a:gdLst/>
              <a:ahLst/>
              <a:cxnLst/>
              <a:rect l="l" t="t" r="r" b="b"/>
              <a:pathLst>
                <a:path w="140" h="132" extrusionOk="0">
                  <a:moveTo>
                    <a:pt x="78" y="71"/>
                  </a:moveTo>
                  <a:cubicBezTo>
                    <a:pt x="84" y="71"/>
                    <a:pt x="90" y="74"/>
                    <a:pt x="96" y="76"/>
                  </a:cubicBezTo>
                  <a:lnTo>
                    <a:pt x="96" y="91"/>
                  </a:lnTo>
                  <a:cubicBezTo>
                    <a:pt x="90" y="97"/>
                    <a:pt x="84" y="103"/>
                    <a:pt x="75" y="105"/>
                  </a:cubicBezTo>
                  <a:cubicBezTo>
                    <a:pt x="67" y="111"/>
                    <a:pt x="58" y="111"/>
                    <a:pt x="49" y="111"/>
                  </a:cubicBezTo>
                  <a:cubicBezTo>
                    <a:pt x="41" y="111"/>
                    <a:pt x="35" y="111"/>
                    <a:pt x="29" y="108"/>
                  </a:cubicBezTo>
                  <a:cubicBezTo>
                    <a:pt x="20" y="100"/>
                    <a:pt x="20" y="91"/>
                    <a:pt x="26" y="82"/>
                  </a:cubicBezTo>
                  <a:cubicBezTo>
                    <a:pt x="26" y="79"/>
                    <a:pt x="29" y="76"/>
                    <a:pt x="32" y="74"/>
                  </a:cubicBezTo>
                  <a:cubicBezTo>
                    <a:pt x="35" y="74"/>
                    <a:pt x="38" y="71"/>
                    <a:pt x="43" y="71"/>
                  </a:cubicBezTo>
                  <a:close/>
                  <a:moveTo>
                    <a:pt x="74" y="0"/>
                  </a:moveTo>
                  <a:cubicBezTo>
                    <a:pt x="72" y="0"/>
                    <a:pt x="69" y="1"/>
                    <a:pt x="67" y="1"/>
                  </a:cubicBezTo>
                  <a:lnTo>
                    <a:pt x="55" y="1"/>
                  </a:lnTo>
                  <a:lnTo>
                    <a:pt x="41" y="4"/>
                  </a:lnTo>
                  <a:cubicBezTo>
                    <a:pt x="35" y="4"/>
                    <a:pt x="32" y="7"/>
                    <a:pt x="26" y="7"/>
                  </a:cubicBezTo>
                  <a:cubicBezTo>
                    <a:pt x="23" y="10"/>
                    <a:pt x="17" y="13"/>
                    <a:pt x="15" y="16"/>
                  </a:cubicBezTo>
                  <a:cubicBezTo>
                    <a:pt x="12" y="16"/>
                    <a:pt x="12" y="19"/>
                    <a:pt x="12" y="21"/>
                  </a:cubicBezTo>
                  <a:cubicBezTo>
                    <a:pt x="12" y="24"/>
                    <a:pt x="12" y="27"/>
                    <a:pt x="15" y="27"/>
                  </a:cubicBezTo>
                  <a:cubicBezTo>
                    <a:pt x="15" y="30"/>
                    <a:pt x="17" y="33"/>
                    <a:pt x="20" y="33"/>
                  </a:cubicBezTo>
                  <a:lnTo>
                    <a:pt x="26" y="33"/>
                  </a:lnTo>
                  <a:cubicBezTo>
                    <a:pt x="32" y="27"/>
                    <a:pt x="38" y="24"/>
                    <a:pt x="46" y="24"/>
                  </a:cubicBezTo>
                  <a:cubicBezTo>
                    <a:pt x="52" y="21"/>
                    <a:pt x="61" y="21"/>
                    <a:pt x="67" y="21"/>
                  </a:cubicBezTo>
                  <a:cubicBezTo>
                    <a:pt x="69" y="21"/>
                    <a:pt x="71" y="20"/>
                    <a:pt x="74" y="20"/>
                  </a:cubicBezTo>
                  <a:cubicBezTo>
                    <a:pt x="80" y="20"/>
                    <a:pt x="86" y="23"/>
                    <a:pt x="90" y="27"/>
                  </a:cubicBezTo>
                  <a:cubicBezTo>
                    <a:pt x="93" y="33"/>
                    <a:pt x="96" y="39"/>
                    <a:pt x="96" y="47"/>
                  </a:cubicBezTo>
                  <a:lnTo>
                    <a:pt x="96" y="59"/>
                  </a:lnTo>
                  <a:cubicBezTo>
                    <a:pt x="90" y="56"/>
                    <a:pt x="81" y="53"/>
                    <a:pt x="75" y="53"/>
                  </a:cubicBezTo>
                  <a:cubicBezTo>
                    <a:pt x="70" y="50"/>
                    <a:pt x="61" y="50"/>
                    <a:pt x="55" y="50"/>
                  </a:cubicBezTo>
                  <a:cubicBezTo>
                    <a:pt x="46" y="50"/>
                    <a:pt x="41" y="50"/>
                    <a:pt x="35" y="53"/>
                  </a:cubicBezTo>
                  <a:cubicBezTo>
                    <a:pt x="26" y="53"/>
                    <a:pt x="20" y="56"/>
                    <a:pt x="17" y="59"/>
                  </a:cubicBezTo>
                  <a:cubicBezTo>
                    <a:pt x="12" y="65"/>
                    <a:pt x="6" y="68"/>
                    <a:pt x="3" y="74"/>
                  </a:cubicBezTo>
                  <a:cubicBezTo>
                    <a:pt x="0" y="79"/>
                    <a:pt x="0" y="85"/>
                    <a:pt x="0" y="94"/>
                  </a:cubicBezTo>
                  <a:cubicBezTo>
                    <a:pt x="0" y="97"/>
                    <a:pt x="0" y="103"/>
                    <a:pt x="3" y="108"/>
                  </a:cubicBezTo>
                  <a:cubicBezTo>
                    <a:pt x="6" y="114"/>
                    <a:pt x="9" y="117"/>
                    <a:pt x="12" y="123"/>
                  </a:cubicBezTo>
                  <a:cubicBezTo>
                    <a:pt x="17" y="126"/>
                    <a:pt x="23" y="129"/>
                    <a:pt x="26" y="129"/>
                  </a:cubicBezTo>
                  <a:cubicBezTo>
                    <a:pt x="32" y="131"/>
                    <a:pt x="41" y="131"/>
                    <a:pt x="46" y="131"/>
                  </a:cubicBezTo>
                  <a:cubicBezTo>
                    <a:pt x="55" y="131"/>
                    <a:pt x="64" y="129"/>
                    <a:pt x="75" y="126"/>
                  </a:cubicBezTo>
                  <a:cubicBezTo>
                    <a:pt x="81" y="123"/>
                    <a:pt x="90" y="117"/>
                    <a:pt x="99" y="111"/>
                  </a:cubicBezTo>
                  <a:cubicBezTo>
                    <a:pt x="99" y="114"/>
                    <a:pt x="99" y="117"/>
                    <a:pt x="101" y="120"/>
                  </a:cubicBezTo>
                  <a:cubicBezTo>
                    <a:pt x="101" y="120"/>
                    <a:pt x="104" y="123"/>
                    <a:pt x="107" y="126"/>
                  </a:cubicBezTo>
                  <a:cubicBezTo>
                    <a:pt x="107" y="126"/>
                    <a:pt x="110" y="129"/>
                    <a:pt x="113" y="129"/>
                  </a:cubicBezTo>
                  <a:lnTo>
                    <a:pt x="130" y="129"/>
                  </a:lnTo>
                  <a:cubicBezTo>
                    <a:pt x="133" y="129"/>
                    <a:pt x="136" y="129"/>
                    <a:pt x="136" y="126"/>
                  </a:cubicBezTo>
                  <a:cubicBezTo>
                    <a:pt x="139" y="123"/>
                    <a:pt x="139" y="117"/>
                    <a:pt x="136" y="111"/>
                  </a:cubicBezTo>
                  <a:lnTo>
                    <a:pt x="130" y="111"/>
                  </a:lnTo>
                  <a:lnTo>
                    <a:pt x="125" y="108"/>
                  </a:lnTo>
                  <a:cubicBezTo>
                    <a:pt x="119" y="108"/>
                    <a:pt x="116" y="105"/>
                    <a:pt x="116" y="100"/>
                  </a:cubicBezTo>
                  <a:lnTo>
                    <a:pt x="116" y="45"/>
                  </a:lnTo>
                  <a:cubicBezTo>
                    <a:pt x="116" y="33"/>
                    <a:pt x="113" y="21"/>
                    <a:pt x="104" y="13"/>
                  </a:cubicBezTo>
                  <a:cubicBezTo>
                    <a:pt x="95" y="6"/>
                    <a:pt x="85" y="0"/>
                    <a:pt x="74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90;p57"/>
            <p:cNvSpPr/>
            <p:nvPr/>
          </p:nvSpPr>
          <p:spPr>
            <a:xfrm>
              <a:off x="3611175" y="3747925"/>
              <a:ext cx="3575" cy="4575"/>
            </a:xfrm>
            <a:custGeom>
              <a:avLst/>
              <a:gdLst/>
              <a:ahLst/>
              <a:cxnLst/>
              <a:rect l="l" t="t" r="r" b="b"/>
              <a:pathLst>
                <a:path w="143" h="183" extrusionOk="0">
                  <a:moveTo>
                    <a:pt x="61" y="17"/>
                  </a:moveTo>
                  <a:cubicBezTo>
                    <a:pt x="67" y="17"/>
                    <a:pt x="73" y="20"/>
                    <a:pt x="78" y="20"/>
                  </a:cubicBezTo>
                  <a:cubicBezTo>
                    <a:pt x="81" y="23"/>
                    <a:pt x="87" y="26"/>
                    <a:pt x="90" y="29"/>
                  </a:cubicBezTo>
                  <a:cubicBezTo>
                    <a:pt x="96" y="32"/>
                    <a:pt x="99" y="38"/>
                    <a:pt x="99" y="43"/>
                  </a:cubicBezTo>
                  <a:cubicBezTo>
                    <a:pt x="102" y="49"/>
                    <a:pt x="102" y="55"/>
                    <a:pt x="102" y="61"/>
                  </a:cubicBezTo>
                  <a:cubicBezTo>
                    <a:pt x="102" y="67"/>
                    <a:pt x="102" y="72"/>
                    <a:pt x="99" y="78"/>
                  </a:cubicBezTo>
                  <a:cubicBezTo>
                    <a:pt x="99" y="84"/>
                    <a:pt x="96" y="87"/>
                    <a:pt x="90" y="90"/>
                  </a:cubicBezTo>
                  <a:cubicBezTo>
                    <a:pt x="87" y="96"/>
                    <a:pt x="81" y="99"/>
                    <a:pt x="78" y="99"/>
                  </a:cubicBezTo>
                  <a:cubicBezTo>
                    <a:pt x="73" y="101"/>
                    <a:pt x="67" y="101"/>
                    <a:pt x="61" y="101"/>
                  </a:cubicBezTo>
                  <a:cubicBezTo>
                    <a:pt x="55" y="101"/>
                    <a:pt x="49" y="101"/>
                    <a:pt x="46" y="99"/>
                  </a:cubicBezTo>
                  <a:cubicBezTo>
                    <a:pt x="41" y="99"/>
                    <a:pt x="35" y="93"/>
                    <a:pt x="32" y="90"/>
                  </a:cubicBezTo>
                  <a:cubicBezTo>
                    <a:pt x="29" y="87"/>
                    <a:pt x="26" y="81"/>
                    <a:pt x="26" y="78"/>
                  </a:cubicBezTo>
                  <a:cubicBezTo>
                    <a:pt x="23" y="72"/>
                    <a:pt x="23" y="67"/>
                    <a:pt x="23" y="61"/>
                  </a:cubicBezTo>
                  <a:cubicBezTo>
                    <a:pt x="23" y="55"/>
                    <a:pt x="23" y="49"/>
                    <a:pt x="26" y="43"/>
                  </a:cubicBezTo>
                  <a:cubicBezTo>
                    <a:pt x="26" y="38"/>
                    <a:pt x="29" y="35"/>
                    <a:pt x="32" y="29"/>
                  </a:cubicBezTo>
                  <a:cubicBezTo>
                    <a:pt x="35" y="26"/>
                    <a:pt x="41" y="23"/>
                    <a:pt x="46" y="20"/>
                  </a:cubicBezTo>
                  <a:cubicBezTo>
                    <a:pt x="49" y="20"/>
                    <a:pt x="55" y="17"/>
                    <a:pt x="61" y="17"/>
                  </a:cubicBezTo>
                  <a:close/>
                  <a:moveTo>
                    <a:pt x="61" y="0"/>
                  </a:moveTo>
                  <a:cubicBezTo>
                    <a:pt x="52" y="0"/>
                    <a:pt x="44" y="0"/>
                    <a:pt x="38" y="6"/>
                  </a:cubicBezTo>
                  <a:cubicBezTo>
                    <a:pt x="29" y="6"/>
                    <a:pt x="23" y="12"/>
                    <a:pt x="18" y="17"/>
                  </a:cubicBezTo>
                  <a:cubicBezTo>
                    <a:pt x="12" y="23"/>
                    <a:pt x="9" y="29"/>
                    <a:pt x="6" y="35"/>
                  </a:cubicBezTo>
                  <a:cubicBezTo>
                    <a:pt x="0" y="52"/>
                    <a:pt x="0" y="72"/>
                    <a:pt x="6" y="87"/>
                  </a:cubicBezTo>
                  <a:cubicBezTo>
                    <a:pt x="9" y="96"/>
                    <a:pt x="12" y="101"/>
                    <a:pt x="18" y="107"/>
                  </a:cubicBezTo>
                  <a:cubicBezTo>
                    <a:pt x="23" y="113"/>
                    <a:pt x="29" y="116"/>
                    <a:pt x="38" y="119"/>
                  </a:cubicBezTo>
                  <a:cubicBezTo>
                    <a:pt x="44" y="122"/>
                    <a:pt x="52" y="125"/>
                    <a:pt x="61" y="125"/>
                  </a:cubicBezTo>
                  <a:cubicBezTo>
                    <a:pt x="70" y="125"/>
                    <a:pt x="75" y="122"/>
                    <a:pt x="84" y="119"/>
                  </a:cubicBezTo>
                  <a:cubicBezTo>
                    <a:pt x="90" y="116"/>
                    <a:pt x="99" y="110"/>
                    <a:pt x="102" y="104"/>
                  </a:cubicBezTo>
                  <a:lnTo>
                    <a:pt x="102" y="130"/>
                  </a:lnTo>
                  <a:cubicBezTo>
                    <a:pt x="102" y="133"/>
                    <a:pt x="102" y="139"/>
                    <a:pt x="102" y="142"/>
                  </a:cubicBezTo>
                  <a:cubicBezTo>
                    <a:pt x="99" y="145"/>
                    <a:pt x="96" y="151"/>
                    <a:pt x="93" y="154"/>
                  </a:cubicBezTo>
                  <a:cubicBezTo>
                    <a:pt x="90" y="156"/>
                    <a:pt x="87" y="159"/>
                    <a:pt x="84" y="159"/>
                  </a:cubicBezTo>
                  <a:cubicBezTo>
                    <a:pt x="78" y="162"/>
                    <a:pt x="73" y="162"/>
                    <a:pt x="67" y="162"/>
                  </a:cubicBezTo>
                  <a:cubicBezTo>
                    <a:pt x="61" y="162"/>
                    <a:pt x="55" y="162"/>
                    <a:pt x="46" y="159"/>
                  </a:cubicBezTo>
                  <a:cubicBezTo>
                    <a:pt x="41" y="159"/>
                    <a:pt x="35" y="156"/>
                    <a:pt x="29" y="154"/>
                  </a:cubicBezTo>
                  <a:cubicBezTo>
                    <a:pt x="26" y="154"/>
                    <a:pt x="23" y="154"/>
                    <a:pt x="20" y="156"/>
                  </a:cubicBezTo>
                  <a:cubicBezTo>
                    <a:pt x="18" y="159"/>
                    <a:pt x="15" y="165"/>
                    <a:pt x="15" y="171"/>
                  </a:cubicBezTo>
                  <a:cubicBezTo>
                    <a:pt x="18" y="174"/>
                    <a:pt x="18" y="174"/>
                    <a:pt x="20" y="177"/>
                  </a:cubicBezTo>
                  <a:cubicBezTo>
                    <a:pt x="29" y="180"/>
                    <a:pt x="35" y="180"/>
                    <a:pt x="44" y="183"/>
                  </a:cubicBezTo>
                  <a:lnTo>
                    <a:pt x="67" y="183"/>
                  </a:lnTo>
                  <a:cubicBezTo>
                    <a:pt x="75" y="183"/>
                    <a:pt x="84" y="183"/>
                    <a:pt x="90" y="180"/>
                  </a:cubicBezTo>
                  <a:cubicBezTo>
                    <a:pt x="99" y="177"/>
                    <a:pt x="104" y="174"/>
                    <a:pt x="107" y="171"/>
                  </a:cubicBezTo>
                  <a:cubicBezTo>
                    <a:pt x="113" y="165"/>
                    <a:pt x="116" y="159"/>
                    <a:pt x="119" y="154"/>
                  </a:cubicBezTo>
                  <a:cubicBezTo>
                    <a:pt x="122" y="148"/>
                    <a:pt x="122" y="139"/>
                    <a:pt x="122" y="133"/>
                  </a:cubicBezTo>
                  <a:lnTo>
                    <a:pt x="122" y="20"/>
                  </a:lnTo>
                  <a:lnTo>
                    <a:pt x="139" y="20"/>
                  </a:lnTo>
                  <a:cubicBezTo>
                    <a:pt x="142" y="17"/>
                    <a:pt x="142" y="15"/>
                    <a:pt x="142" y="12"/>
                  </a:cubicBezTo>
                  <a:cubicBezTo>
                    <a:pt x="142" y="9"/>
                    <a:pt x="142" y="6"/>
                    <a:pt x="139" y="6"/>
                  </a:cubicBezTo>
                  <a:cubicBezTo>
                    <a:pt x="139" y="3"/>
                    <a:pt x="136" y="3"/>
                    <a:pt x="133" y="3"/>
                  </a:cubicBezTo>
                  <a:lnTo>
                    <a:pt x="113" y="3"/>
                  </a:lnTo>
                  <a:cubicBezTo>
                    <a:pt x="110" y="3"/>
                    <a:pt x="107" y="3"/>
                    <a:pt x="104" y="6"/>
                  </a:cubicBezTo>
                  <a:cubicBezTo>
                    <a:pt x="104" y="6"/>
                    <a:pt x="104" y="9"/>
                    <a:pt x="104" y="12"/>
                  </a:cubicBezTo>
                  <a:lnTo>
                    <a:pt x="104" y="23"/>
                  </a:lnTo>
                  <a:cubicBezTo>
                    <a:pt x="99" y="17"/>
                    <a:pt x="93" y="12"/>
                    <a:pt x="84" y="6"/>
                  </a:cubicBezTo>
                  <a:cubicBezTo>
                    <a:pt x="78" y="3"/>
                    <a:pt x="70" y="0"/>
                    <a:pt x="61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91;p57"/>
            <p:cNvSpPr/>
            <p:nvPr/>
          </p:nvSpPr>
          <p:spPr>
            <a:xfrm>
              <a:off x="3615300" y="3747925"/>
              <a:ext cx="3575" cy="4575"/>
            </a:xfrm>
            <a:custGeom>
              <a:avLst/>
              <a:gdLst/>
              <a:ahLst/>
              <a:cxnLst/>
              <a:rect l="l" t="t" r="r" b="b"/>
              <a:pathLst>
                <a:path w="143" h="183" extrusionOk="0">
                  <a:moveTo>
                    <a:pt x="61" y="17"/>
                  </a:moveTo>
                  <a:cubicBezTo>
                    <a:pt x="67" y="17"/>
                    <a:pt x="73" y="20"/>
                    <a:pt x="78" y="20"/>
                  </a:cubicBezTo>
                  <a:cubicBezTo>
                    <a:pt x="81" y="23"/>
                    <a:pt x="87" y="26"/>
                    <a:pt x="90" y="29"/>
                  </a:cubicBezTo>
                  <a:cubicBezTo>
                    <a:pt x="93" y="32"/>
                    <a:pt x="96" y="38"/>
                    <a:pt x="99" y="43"/>
                  </a:cubicBezTo>
                  <a:cubicBezTo>
                    <a:pt x="102" y="49"/>
                    <a:pt x="102" y="55"/>
                    <a:pt x="102" y="61"/>
                  </a:cubicBezTo>
                  <a:cubicBezTo>
                    <a:pt x="102" y="67"/>
                    <a:pt x="102" y="72"/>
                    <a:pt x="99" y="78"/>
                  </a:cubicBezTo>
                  <a:cubicBezTo>
                    <a:pt x="96" y="84"/>
                    <a:pt x="93" y="87"/>
                    <a:pt x="90" y="90"/>
                  </a:cubicBezTo>
                  <a:cubicBezTo>
                    <a:pt x="87" y="96"/>
                    <a:pt x="81" y="99"/>
                    <a:pt x="78" y="99"/>
                  </a:cubicBezTo>
                  <a:cubicBezTo>
                    <a:pt x="73" y="101"/>
                    <a:pt x="67" y="101"/>
                    <a:pt x="61" y="101"/>
                  </a:cubicBezTo>
                  <a:cubicBezTo>
                    <a:pt x="55" y="101"/>
                    <a:pt x="49" y="101"/>
                    <a:pt x="44" y="99"/>
                  </a:cubicBezTo>
                  <a:cubicBezTo>
                    <a:pt x="41" y="99"/>
                    <a:pt x="35" y="93"/>
                    <a:pt x="32" y="90"/>
                  </a:cubicBezTo>
                  <a:cubicBezTo>
                    <a:pt x="29" y="87"/>
                    <a:pt x="26" y="81"/>
                    <a:pt x="26" y="78"/>
                  </a:cubicBezTo>
                  <a:cubicBezTo>
                    <a:pt x="23" y="72"/>
                    <a:pt x="23" y="67"/>
                    <a:pt x="23" y="61"/>
                  </a:cubicBezTo>
                  <a:cubicBezTo>
                    <a:pt x="23" y="55"/>
                    <a:pt x="23" y="49"/>
                    <a:pt x="26" y="43"/>
                  </a:cubicBezTo>
                  <a:cubicBezTo>
                    <a:pt x="26" y="38"/>
                    <a:pt x="29" y="35"/>
                    <a:pt x="32" y="29"/>
                  </a:cubicBezTo>
                  <a:cubicBezTo>
                    <a:pt x="35" y="26"/>
                    <a:pt x="41" y="23"/>
                    <a:pt x="44" y="20"/>
                  </a:cubicBezTo>
                  <a:cubicBezTo>
                    <a:pt x="49" y="20"/>
                    <a:pt x="55" y="17"/>
                    <a:pt x="61" y="17"/>
                  </a:cubicBezTo>
                  <a:close/>
                  <a:moveTo>
                    <a:pt x="58" y="0"/>
                  </a:moveTo>
                  <a:cubicBezTo>
                    <a:pt x="52" y="0"/>
                    <a:pt x="44" y="0"/>
                    <a:pt x="35" y="6"/>
                  </a:cubicBezTo>
                  <a:cubicBezTo>
                    <a:pt x="29" y="6"/>
                    <a:pt x="23" y="12"/>
                    <a:pt x="18" y="17"/>
                  </a:cubicBezTo>
                  <a:cubicBezTo>
                    <a:pt x="12" y="23"/>
                    <a:pt x="9" y="29"/>
                    <a:pt x="6" y="35"/>
                  </a:cubicBezTo>
                  <a:cubicBezTo>
                    <a:pt x="0" y="52"/>
                    <a:pt x="0" y="72"/>
                    <a:pt x="6" y="87"/>
                  </a:cubicBezTo>
                  <a:cubicBezTo>
                    <a:pt x="9" y="96"/>
                    <a:pt x="12" y="101"/>
                    <a:pt x="18" y="107"/>
                  </a:cubicBezTo>
                  <a:cubicBezTo>
                    <a:pt x="23" y="113"/>
                    <a:pt x="29" y="116"/>
                    <a:pt x="35" y="119"/>
                  </a:cubicBezTo>
                  <a:cubicBezTo>
                    <a:pt x="44" y="122"/>
                    <a:pt x="52" y="125"/>
                    <a:pt x="58" y="125"/>
                  </a:cubicBezTo>
                  <a:cubicBezTo>
                    <a:pt x="67" y="125"/>
                    <a:pt x="76" y="122"/>
                    <a:pt x="84" y="119"/>
                  </a:cubicBezTo>
                  <a:cubicBezTo>
                    <a:pt x="90" y="116"/>
                    <a:pt x="96" y="110"/>
                    <a:pt x="102" y="104"/>
                  </a:cubicBezTo>
                  <a:lnTo>
                    <a:pt x="102" y="130"/>
                  </a:lnTo>
                  <a:cubicBezTo>
                    <a:pt x="102" y="133"/>
                    <a:pt x="102" y="139"/>
                    <a:pt x="99" y="142"/>
                  </a:cubicBezTo>
                  <a:cubicBezTo>
                    <a:pt x="99" y="145"/>
                    <a:pt x="96" y="151"/>
                    <a:pt x="93" y="154"/>
                  </a:cubicBezTo>
                  <a:cubicBezTo>
                    <a:pt x="90" y="156"/>
                    <a:pt x="87" y="159"/>
                    <a:pt x="81" y="159"/>
                  </a:cubicBezTo>
                  <a:cubicBezTo>
                    <a:pt x="78" y="162"/>
                    <a:pt x="73" y="162"/>
                    <a:pt x="67" y="162"/>
                  </a:cubicBezTo>
                  <a:cubicBezTo>
                    <a:pt x="61" y="162"/>
                    <a:pt x="52" y="162"/>
                    <a:pt x="47" y="159"/>
                  </a:cubicBezTo>
                  <a:cubicBezTo>
                    <a:pt x="41" y="159"/>
                    <a:pt x="32" y="156"/>
                    <a:pt x="26" y="154"/>
                  </a:cubicBezTo>
                  <a:cubicBezTo>
                    <a:pt x="23" y="154"/>
                    <a:pt x="23" y="154"/>
                    <a:pt x="21" y="156"/>
                  </a:cubicBezTo>
                  <a:cubicBezTo>
                    <a:pt x="18" y="156"/>
                    <a:pt x="18" y="159"/>
                    <a:pt x="15" y="162"/>
                  </a:cubicBezTo>
                  <a:cubicBezTo>
                    <a:pt x="15" y="165"/>
                    <a:pt x="15" y="168"/>
                    <a:pt x="15" y="171"/>
                  </a:cubicBezTo>
                  <a:cubicBezTo>
                    <a:pt x="18" y="174"/>
                    <a:pt x="18" y="174"/>
                    <a:pt x="21" y="177"/>
                  </a:cubicBezTo>
                  <a:cubicBezTo>
                    <a:pt x="29" y="180"/>
                    <a:pt x="35" y="180"/>
                    <a:pt x="44" y="183"/>
                  </a:cubicBezTo>
                  <a:lnTo>
                    <a:pt x="67" y="183"/>
                  </a:lnTo>
                  <a:cubicBezTo>
                    <a:pt x="76" y="183"/>
                    <a:pt x="81" y="183"/>
                    <a:pt x="90" y="180"/>
                  </a:cubicBezTo>
                  <a:cubicBezTo>
                    <a:pt x="105" y="177"/>
                    <a:pt x="113" y="165"/>
                    <a:pt x="119" y="154"/>
                  </a:cubicBezTo>
                  <a:cubicBezTo>
                    <a:pt x="122" y="148"/>
                    <a:pt x="122" y="139"/>
                    <a:pt x="122" y="133"/>
                  </a:cubicBezTo>
                  <a:lnTo>
                    <a:pt x="122" y="20"/>
                  </a:lnTo>
                  <a:lnTo>
                    <a:pt x="139" y="20"/>
                  </a:lnTo>
                  <a:cubicBezTo>
                    <a:pt x="142" y="17"/>
                    <a:pt x="142" y="15"/>
                    <a:pt x="142" y="12"/>
                  </a:cubicBezTo>
                  <a:cubicBezTo>
                    <a:pt x="142" y="9"/>
                    <a:pt x="142" y="6"/>
                    <a:pt x="139" y="6"/>
                  </a:cubicBezTo>
                  <a:cubicBezTo>
                    <a:pt x="139" y="3"/>
                    <a:pt x="136" y="3"/>
                    <a:pt x="133" y="3"/>
                  </a:cubicBezTo>
                  <a:lnTo>
                    <a:pt x="110" y="3"/>
                  </a:lnTo>
                  <a:cubicBezTo>
                    <a:pt x="110" y="3"/>
                    <a:pt x="107" y="3"/>
                    <a:pt x="105" y="6"/>
                  </a:cubicBezTo>
                  <a:cubicBezTo>
                    <a:pt x="105" y="6"/>
                    <a:pt x="105" y="9"/>
                    <a:pt x="105" y="12"/>
                  </a:cubicBezTo>
                  <a:lnTo>
                    <a:pt x="105" y="23"/>
                  </a:lnTo>
                  <a:cubicBezTo>
                    <a:pt x="99" y="15"/>
                    <a:pt x="93" y="12"/>
                    <a:pt x="84" y="6"/>
                  </a:cubicBezTo>
                  <a:cubicBezTo>
                    <a:pt x="76" y="3"/>
                    <a:pt x="67" y="0"/>
                    <a:pt x="58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92;p57"/>
            <p:cNvSpPr/>
            <p:nvPr/>
          </p:nvSpPr>
          <p:spPr>
            <a:xfrm>
              <a:off x="3619500" y="3747825"/>
              <a:ext cx="3500" cy="3300"/>
            </a:xfrm>
            <a:custGeom>
              <a:avLst/>
              <a:gdLst/>
              <a:ahLst/>
              <a:cxnLst/>
              <a:rect l="l" t="t" r="r" b="b"/>
              <a:pathLst>
                <a:path w="140" h="132" extrusionOk="0">
                  <a:moveTo>
                    <a:pt x="76" y="71"/>
                  </a:moveTo>
                  <a:cubicBezTo>
                    <a:pt x="81" y="71"/>
                    <a:pt x="90" y="74"/>
                    <a:pt x="96" y="76"/>
                  </a:cubicBezTo>
                  <a:lnTo>
                    <a:pt x="96" y="91"/>
                  </a:lnTo>
                  <a:cubicBezTo>
                    <a:pt x="90" y="97"/>
                    <a:pt x="81" y="103"/>
                    <a:pt x="73" y="105"/>
                  </a:cubicBezTo>
                  <a:cubicBezTo>
                    <a:pt x="64" y="111"/>
                    <a:pt x="55" y="111"/>
                    <a:pt x="47" y="111"/>
                  </a:cubicBezTo>
                  <a:cubicBezTo>
                    <a:pt x="45" y="112"/>
                    <a:pt x="43" y="112"/>
                    <a:pt x="41" y="112"/>
                  </a:cubicBezTo>
                  <a:cubicBezTo>
                    <a:pt x="36" y="112"/>
                    <a:pt x="31" y="110"/>
                    <a:pt x="29" y="108"/>
                  </a:cubicBezTo>
                  <a:cubicBezTo>
                    <a:pt x="23" y="103"/>
                    <a:pt x="21" y="97"/>
                    <a:pt x="21" y="91"/>
                  </a:cubicBezTo>
                  <a:cubicBezTo>
                    <a:pt x="21" y="88"/>
                    <a:pt x="21" y="85"/>
                    <a:pt x="23" y="82"/>
                  </a:cubicBezTo>
                  <a:cubicBezTo>
                    <a:pt x="26" y="79"/>
                    <a:pt x="26" y="76"/>
                    <a:pt x="32" y="74"/>
                  </a:cubicBezTo>
                  <a:cubicBezTo>
                    <a:pt x="35" y="74"/>
                    <a:pt x="38" y="71"/>
                    <a:pt x="41" y="71"/>
                  </a:cubicBezTo>
                  <a:close/>
                  <a:moveTo>
                    <a:pt x="74" y="0"/>
                  </a:moveTo>
                  <a:cubicBezTo>
                    <a:pt x="72" y="0"/>
                    <a:pt x="69" y="1"/>
                    <a:pt x="67" y="1"/>
                  </a:cubicBezTo>
                  <a:lnTo>
                    <a:pt x="52" y="1"/>
                  </a:lnTo>
                  <a:lnTo>
                    <a:pt x="41" y="4"/>
                  </a:lnTo>
                  <a:cubicBezTo>
                    <a:pt x="35" y="4"/>
                    <a:pt x="32" y="7"/>
                    <a:pt x="26" y="7"/>
                  </a:cubicBezTo>
                  <a:cubicBezTo>
                    <a:pt x="23" y="10"/>
                    <a:pt x="18" y="13"/>
                    <a:pt x="15" y="16"/>
                  </a:cubicBezTo>
                  <a:cubicBezTo>
                    <a:pt x="12" y="16"/>
                    <a:pt x="12" y="19"/>
                    <a:pt x="12" y="21"/>
                  </a:cubicBezTo>
                  <a:cubicBezTo>
                    <a:pt x="12" y="24"/>
                    <a:pt x="12" y="27"/>
                    <a:pt x="15" y="27"/>
                  </a:cubicBezTo>
                  <a:cubicBezTo>
                    <a:pt x="15" y="30"/>
                    <a:pt x="18" y="33"/>
                    <a:pt x="21" y="33"/>
                  </a:cubicBezTo>
                  <a:lnTo>
                    <a:pt x="26" y="33"/>
                  </a:lnTo>
                  <a:cubicBezTo>
                    <a:pt x="32" y="27"/>
                    <a:pt x="38" y="24"/>
                    <a:pt x="47" y="24"/>
                  </a:cubicBezTo>
                  <a:cubicBezTo>
                    <a:pt x="52" y="21"/>
                    <a:pt x="61" y="21"/>
                    <a:pt x="67" y="21"/>
                  </a:cubicBezTo>
                  <a:cubicBezTo>
                    <a:pt x="69" y="21"/>
                    <a:pt x="72" y="20"/>
                    <a:pt x="74" y="20"/>
                  </a:cubicBezTo>
                  <a:cubicBezTo>
                    <a:pt x="80" y="20"/>
                    <a:pt x="86" y="23"/>
                    <a:pt x="90" y="27"/>
                  </a:cubicBezTo>
                  <a:cubicBezTo>
                    <a:pt x="93" y="33"/>
                    <a:pt x="96" y="39"/>
                    <a:pt x="96" y="47"/>
                  </a:cubicBezTo>
                  <a:lnTo>
                    <a:pt x="96" y="59"/>
                  </a:lnTo>
                  <a:cubicBezTo>
                    <a:pt x="90" y="56"/>
                    <a:pt x="81" y="53"/>
                    <a:pt x="76" y="53"/>
                  </a:cubicBezTo>
                  <a:cubicBezTo>
                    <a:pt x="70" y="50"/>
                    <a:pt x="61" y="50"/>
                    <a:pt x="55" y="50"/>
                  </a:cubicBezTo>
                  <a:cubicBezTo>
                    <a:pt x="47" y="50"/>
                    <a:pt x="41" y="50"/>
                    <a:pt x="32" y="53"/>
                  </a:cubicBezTo>
                  <a:cubicBezTo>
                    <a:pt x="26" y="53"/>
                    <a:pt x="21" y="56"/>
                    <a:pt x="15" y="59"/>
                  </a:cubicBezTo>
                  <a:cubicBezTo>
                    <a:pt x="12" y="65"/>
                    <a:pt x="6" y="68"/>
                    <a:pt x="3" y="74"/>
                  </a:cubicBezTo>
                  <a:cubicBezTo>
                    <a:pt x="0" y="79"/>
                    <a:pt x="0" y="85"/>
                    <a:pt x="0" y="94"/>
                  </a:cubicBezTo>
                  <a:cubicBezTo>
                    <a:pt x="0" y="97"/>
                    <a:pt x="0" y="103"/>
                    <a:pt x="3" y="108"/>
                  </a:cubicBezTo>
                  <a:cubicBezTo>
                    <a:pt x="6" y="114"/>
                    <a:pt x="9" y="117"/>
                    <a:pt x="12" y="123"/>
                  </a:cubicBezTo>
                  <a:cubicBezTo>
                    <a:pt x="18" y="126"/>
                    <a:pt x="23" y="129"/>
                    <a:pt x="26" y="129"/>
                  </a:cubicBezTo>
                  <a:cubicBezTo>
                    <a:pt x="32" y="131"/>
                    <a:pt x="41" y="131"/>
                    <a:pt x="47" y="131"/>
                  </a:cubicBezTo>
                  <a:cubicBezTo>
                    <a:pt x="55" y="131"/>
                    <a:pt x="64" y="129"/>
                    <a:pt x="73" y="126"/>
                  </a:cubicBezTo>
                  <a:cubicBezTo>
                    <a:pt x="81" y="123"/>
                    <a:pt x="90" y="117"/>
                    <a:pt x="99" y="111"/>
                  </a:cubicBezTo>
                  <a:cubicBezTo>
                    <a:pt x="99" y="114"/>
                    <a:pt x="99" y="117"/>
                    <a:pt x="102" y="120"/>
                  </a:cubicBezTo>
                  <a:cubicBezTo>
                    <a:pt x="102" y="120"/>
                    <a:pt x="105" y="123"/>
                    <a:pt x="107" y="126"/>
                  </a:cubicBezTo>
                  <a:cubicBezTo>
                    <a:pt x="107" y="126"/>
                    <a:pt x="110" y="129"/>
                    <a:pt x="113" y="129"/>
                  </a:cubicBezTo>
                  <a:lnTo>
                    <a:pt x="131" y="129"/>
                  </a:lnTo>
                  <a:cubicBezTo>
                    <a:pt x="131" y="129"/>
                    <a:pt x="134" y="129"/>
                    <a:pt x="136" y="126"/>
                  </a:cubicBezTo>
                  <a:cubicBezTo>
                    <a:pt x="139" y="123"/>
                    <a:pt x="139" y="117"/>
                    <a:pt x="136" y="111"/>
                  </a:cubicBezTo>
                  <a:lnTo>
                    <a:pt x="131" y="111"/>
                  </a:lnTo>
                  <a:lnTo>
                    <a:pt x="125" y="108"/>
                  </a:lnTo>
                  <a:cubicBezTo>
                    <a:pt x="119" y="108"/>
                    <a:pt x="116" y="105"/>
                    <a:pt x="116" y="100"/>
                  </a:cubicBezTo>
                  <a:lnTo>
                    <a:pt x="116" y="45"/>
                  </a:lnTo>
                  <a:cubicBezTo>
                    <a:pt x="116" y="33"/>
                    <a:pt x="113" y="21"/>
                    <a:pt x="105" y="13"/>
                  </a:cubicBezTo>
                  <a:cubicBezTo>
                    <a:pt x="95" y="6"/>
                    <a:pt x="85" y="0"/>
                    <a:pt x="74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93;p57"/>
            <p:cNvSpPr/>
            <p:nvPr/>
          </p:nvSpPr>
          <p:spPr>
            <a:xfrm>
              <a:off x="3623550" y="3747925"/>
              <a:ext cx="3575" cy="4575"/>
            </a:xfrm>
            <a:custGeom>
              <a:avLst/>
              <a:gdLst/>
              <a:ahLst/>
              <a:cxnLst/>
              <a:rect l="l" t="t" r="r" b="b"/>
              <a:pathLst>
                <a:path w="143" h="183" extrusionOk="0">
                  <a:moveTo>
                    <a:pt x="61" y="17"/>
                  </a:moveTo>
                  <a:cubicBezTo>
                    <a:pt x="67" y="17"/>
                    <a:pt x="73" y="20"/>
                    <a:pt x="79" y="20"/>
                  </a:cubicBezTo>
                  <a:cubicBezTo>
                    <a:pt x="84" y="23"/>
                    <a:pt x="87" y="26"/>
                    <a:pt x="93" y="29"/>
                  </a:cubicBezTo>
                  <a:cubicBezTo>
                    <a:pt x="96" y="32"/>
                    <a:pt x="99" y="38"/>
                    <a:pt x="99" y="43"/>
                  </a:cubicBezTo>
                  <a:cubicBezTo>
                    <a:pt x="102" y="49"/>
                    <a:pt x="105" y="55"/>
                    <a:pt x="105" y="61"/>
                  </a:cubicBezTo>
                  <a:cubicBezTo>
                    <a:pt x="105" y="67"/>
                    <a:pt x="102" y="72"/>
                    <a:pt x="99" y="78"/>
                  </a:cubicBezTo>
                  <a:cubicBezTo>
                    <a:pt x="99" y="84"/>
                    <a:pt x="96" y="87"/>
                    <a:pt x="93" y="90"/>
                  </a:cubicBezTo>
                  <a:cubicBezTo>
                    <a:pt x="87" y="96"/>
                    <a:pt x="84" y="99"/>
                    <a:pt x="79" y="99"/>
                  </a:cubicBezTo>
                  <a:cubicBezTo>
                    <a:pt x="73" y="101"/>
                    <a:pt x="67" y="101"/>
                    <a:pt x="61" y="101"/>
                  </a:cubicBezTo>
                  <a:cubicBezTo>
                    <a:pt x="56" y="101"/>
                    <a:pt x="50" y="101"/>
                    <a:pt x="47" y="99"/>
                  </a:cubicBezTo>
                  <a:cubicBezTo>
                    <a:pt x="41" y="99"/>
                    <a:pt x="38" y="93"/>
                    <a:pt x="32" y="90"/>
                  </a:cubicBezTo>
                  <a:cubicBezTo>
                    <a:pt x="29" y="87"/>
                    <a:pt x="27" y="81"/>
                    <a:pt x="27" y="78"/>
                  </a:cubicBezTo>
                  <a:cubicBezTo>
                    <a:pt x="24" y="72"/>
                    <a:pt x="24" y="67"/>
                    <a:pt x="24" y="61"/>
                  </a:cubicBezTo>
                  <a:cubicBezTo>
                    <a:pt x="24" y="55"/>
                    <a:pt x="24" y="49"/>
                    <a:pt x="27" y="43"/>
                  </a:cubicBezTo>
                  <a:cubicBezTo>
                    <a:pt x="27" y="38"/>
                    <a:pt x="29" y="35"/>
                    <a:pt x="32" y="29"/>
                  </a:cubicBezTo>
                  <a:cubicBezTo>
                    <a:pt x="38" y="26"/>
                    <a:pt x="41" y="23"/>
                    <a:pt x="47" y="20"/>
                  </a:cubicBezTo>
                  <a:cubicBezTo>
                    <a:pt x="50" y="20"/>
                    <a:pt x="56" y="17"/>
                    <a:pt x="61" y="17"/>
                  </a:cubicBezTo>
                  <a:close/>
                  <a:moveTo>
                    <a:pt x="61" y="0"/>
                  </a:moveTo>
                  <a:cubicBezTo>
                    <a:pt x="53" y="0"/>
                    <a:pt x="44" y="0"/>
                    <a:pt x="38" y="6"/>
                  </a:cubicBezTo>
                  <a:cubicBezTo>
                    <a:pt x="29" y="6"/>
                    <a:pt x="24" y="12"/>
                    <a:pt x="18" y="17"/>
                  </a:cubicBezTo>
                  <a:cubicBezTo>
                    <a:pt x="15" y="23"/>
                    <a:pt x="9" y="29"/>
                    <a:pt x="6" y="35"/>
                  </a:cubicBezTo>
                  <a:cubicBezTo>
                    <a:pt x="0" y="52"/>
                    <a:pt x="0" y="72"/>
                    <a:pt x="6" y="87"/>
                  </a:cubicBezTo>
                  <a:cubicBezTo>
                    <a:pt x="9" y="96"/>
                    <a:pt x="15" y="101"/>
                    <a:pt x="18" y="107"/>
                  </a:cubicBezTo>
                  <a:cubicBezTo>
                    <a:pt x="24" y="113"/>
                    <a:pt x="29" y="116"/>
                    <a:pt x="38" y="119"/>
                  </a:cubicBezTo>
                  <a:cubicBezTo>
                    <a:pt x="44" y="122"/>
                    <a:pt x="53" y="125"/>
                    <a:pt x="61" y="125"/>
                  </a:cubicBezTo>
                  <a:cubicBezTo>
                    <a:pt x="70" y="125"/>
                    <a:pt x="76" y="122"/>
                    <a:pt x="84" y="119"/>
                  </a:cubicBezTo>
                  <a:cubicBezTo>
                    <a:pt x="93" y="116"/>
                    <a:pt x="99" y="110"/>
                    <a:pt x="105" y="104"/>
                  </a:cubicBezTo>
                  <a:lnTo>
                    <a:pt x="105" y="130"/>
                  </a:lnTo>
                  <a:cubicBezTo>
                    <a:pt x="105" y="133"/>
                    <a:pt x="102" y="139"/>
                    <a:pt x="102" y="142"/>
                  </a:cubicBezTo>
                  <a:cubicBezTo>
                    <a:pt x="99" y="145"/>
                    <a:pt x="99" y="151"/>
                    <a:pt x="96" y="154"/>
                  </a:cubicBezTo>
                  <a:cubicBezTo>
                    <a:pt x="90" y="156"/>
                    <a:pt x="87" y="159"/>
                    <a:pt x="84" y="159"/>
                  </a:cubicBezTo>
                  <a:cubicBezTo>
                    <a:pt x="79" y="162"/>
                    <a:pt x="73" y="162"/>
                    <a:pt x="67" y="162"/>
                  </a:cubicBezTo>
                  <a:cubicBezTo>
                    <a:pt x="61" y="162"/>
                    <a:pt x="56" y="162"/>
                    <a:pt x="47" y="159"/>
                  </a:cubicBezTo>
                  <a:cubicBezTo>
                    <a:pt x="41" y="159"/>
                    <a:pt x="35" y="156"/>
                    <a:pt x="29" y="154"/>
                  </a:cubicBezTo>
                  <a:cubicBezTo>
                    <a:pt x="27" y="154"/>
                    <a:pt x="21" y="154"/>
                    <a:pt x="21" y="156"/>
                  </a:cubicBezTo>
                  <a:cubicBezTo>
                    <a:pt x="18" y="156"/>
                    <a:pt x="15" y="159"/>
                    <a:pt x="15" y="162"/>
                  </a:cubicBezTo>
                  <a:cubicBezTo>
                    <a:pt x="15" y="165"/>
                    <a:pt x="15" y="168"/>
                    <a:pt x="15" y="171"/>
                  </a:cubicBezTo>
                  <a:cubicBezTo>
                    <a:pt x="15" y="174"/>
                    <a:pt x="18" y="174"/>
                    <a:pt x="21" y="177"/>
                  </a:cubicBezTo>
                  <a:cubicBezTo>
                    <a:pt x="27" y="180"/>
                    <a:pt x="35" y="180"/>
                    <a:pt x="41" y="183"/>
                  </a:cubicBezTo>
                  <a:lnTo>
                    <a:pt x="67" y="183"/>
                  </a:lnTo>
                  <a:cubicBezTo>
                    <a:pt x="73" y="183"/>
                    <a:pt x="82" y="183"/>
                    <a:pt x="90" y="180"/>
                  </a:cubicBezTo>
                  <a:cubicBezTo>
                    <a:pt x="96" y="177"/>
                    <a:pt x="102" y="174"/>
                    <a:pt x="108" y="171"/>
                  </a:cubicBezTo>
                  <a:cubicBezTo>
                    <a:pt x="113" y="165"/>
                    <a:pt x="116" y="159"/>
                    <a:pt x="119" y="154"/>
                  </a:cubicBezTo>
                  <a:cubicBezTo>
                    <a:pt x="122" y="148"/>
                    <a:pt x="122" y="139"/>
                    <a:pt x="122" y="133"/>
                  </a:cubicBezTo>
                  <a:lnTo>
                    <a:pt x="122" y="20"/>
                  </a:lnTo>
                  <a:lnTo>
                    <a:pt x="140" y="20"/>
                  </a:lnTo>
                  <a:cubicBezTo>
                    <a:pt x="140" y="17"/>
                    <a:pt x="142" y="15"/>
                    <a:pt x="142" y="12"/>
                  </a:cubicBezTo>
                  <a:cubicBezTo>
                    <a:pt x="142" y="9"/>
                    <a:pt x="140" y="6"/>
                    <a:pt x="140" y="6"/>
                  </a:cubicBezTo>
                  <a:cubicBezTo>
                    <a:pt x="137" y="3"/>
                    <a:pt x="134" y="3"/>
                    <a:pt x="134" y="3"/>
                  </a:cubicBezTo>
                  <a:lnTo>
                    <a:pt x="111" y="3"/>
                  </a:lnTo>
                  <a:cubicBezTo>
                    <a:pt x="108" y="3"/>
                    <a:pt x="108" y="3"/>
                    <a:pt x="105" y="6"/>
                  </a:cubicBezTo>
                  <a:cubicBezTo>
                    <a:pt x="105" y="9"/>
                    <a:pt x="105" y="9"/>
                    <a:pt x="105" y="12"/>
                  </a:cubicBezTo>
                  <a:lnTo>
                    <a:pt x="105" y="23"/>
                  </a:lnTo>
                  <a:cubicBezTo>
                    <a:pt x="99" y="17"/>
                    <a:pt x="93" y="12"/>
                    <a:pt x="84" y="6"/>
                  </a:cubicBezTo>
                  <a:cubicBezTo>
                    <a:pt x="79" y="3"/>
                    <a:pt x="70" y="0"/>
                    <a:pt x="61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94;p57"/>
            <p:cNvSpPr/>
            <p:nvPr/>
          </p:nvSpPr>
          <p:spPr>
            <a:xfrm>
              <a:off x="3627750" y="3747850"/>
              <a:ext cx="3200" cy="3275"/>
            </a:xfrm>
            <a:custGeom>
              <a:avLst/>
              <a:gdLst/>
              <a:ahLst/>
              <a:cxnLst/>
              <a:rect l="l" t="t" r="r" b="b"/>
              <a:pathLst>
                <a:path w="128" h="131" extrusionOk="0">
                  <a:moveTo>
                    <a:pt x="67" y="20"/>
                  </a:moveTo>
                  <a:cubicBezTo>
                    <a:pt x="76" y="20"/>
                    <a:pt x="87" y="23"/>
                    <a:pt x="96" y="29"/>
                  </a:cubicBezTo>
                  <a:cubicBezTo>
                    <a:pt x="102" y="35"/>
                    <a:pt x="108" y="44"/>
                    <a:pt x="108" y="52"/>
                  </a:cubicBezTo>
                  <a:lnTo>
                    <a:pt x="27" y="52"/>
                  </a:lnTo>
                  <a:cubicBezTo>
                    <a:pt x="27" y="44"/>
                    <a:pt x="32" y="35"/>
                    <a:pt x="38" y="29"/>
                  </a:cubicBezTo>
                  <a:cubicBezTo>
                    <a:pt x="47" y="23"/>
                    <a:pt x="56" y="20"/>
                    <a:pt x="67" y="20"/>
                  </a:cubicBezTo>
                  <a:close/>
                  <a:moveTo>
                    <a:pt x="67" y="0"/>
                  </a:moveTo>
                  <a:cubicBezTo>
                    <a:pt x="58" y="0"/>
                    <a:pt x="50" y="3"/>
                    <a:pt x="41" y="6"/>
                  </a:cubicBezTo>
                  <a:cubicBezTo>
                    <a:pt x="32" y="9"/>
                    <a:pt x="27" y="12"/>
                    <a:pt x="21" y="18"/>
                  </a:cubicBezTo>
                  <a:cubicBezTo>
                    <a:pt x="15" y="23"/>
                    <a:pt x="9" y="32"/>
                    <a:pt x="6" y="41"/>
                  </a:cubicBezTo>
                  <a:cubicBezTo>
                    <a:pt x="3" y="46"/>
                    <a:pt x="0" y="58"/>
                    <a:pt x="3" y="67"/>
                  </a:cubicBezTo>
                  <a:cubicBezTo>
                    <a:pt x="0" y="75"/>
                    <a:pt x="3" y="84"/>
                    <a:pt x="6" y="93"/>
                  </a:cubicBezTo>
                  <a:cubicBezTo>
                    <a:pt x="9" y="102"/>
                    <a:pt x="12" y="107"/>
                    <a:pt x="18" y="113"/>
                  </a:cubicBezTo>
                  <a:cubicBezTo>
                    <a:pt x="24" y="119"/>
                    <a:pt x="29" y="125"/>
                    <a:pt x="38" y="128"/>
                  </a:cubicBezTo>
                  <a:cubicBezTo>
                    <a:pt x="47" y="130"/>
                    <a:pt x="56" y="130"/>
                    <a:pt x="64" y="130"/>
                  </a:cubicBezTo>
                  <a:lnTo>
                    <a:pt x="93" y="130"/>
                  </a:lnTo>
                  <a:cubicBezTo>
                    <a:pt x="99" y="128"/>
                    <a:pt x="102" y="128"/>
                    <a:pt x="108" y="125"/>
                  </a:cubicBezTo>
                  <a:cubicBezTo>
                    <a:pt x="111" y="125"/>
                    <a:pt x="116" y="122"/>
                    <a:pt x="119" y="122"/>
                  </a:cubicBezTo>
                  <a:cubicBezTo>
                    <a:pt x="122" y="119"/>
                    <a:pt x="125" y="119"/>
                    <a:pt x="125" y="116"/>
                  </a:cubicBezTo>
                  <a:cubicBezTo>
                    <a:pt x="125" y="113"/>
                    <a:pt x="125" y="110"/>
                    <a:pt x="125" y="107"/>
                  </a:cubicBezTo>
                  <a:cubicBezTo>
                    <a:pt x="125" y="104"/>
                    <a:pt x="122" y="102"/>
                    <a:pt x="119" y="102"/>
                  </a:cubicBezTo>
                  <a:cubicBezTo>
                    <a:pt x="118" y="100"/>
                    <a:pt x="117" y="99"/>
                    <a:pt x="116" y="99"/>
                  </a:cubicBezTo>
                  <a:cubicBezTo>
                    <a:pt x="116" y="99"/>
                    <a:pt x="115" y="100"/>
                    <a:pt x="113" y="102"/>
                  </a:cubicBezTo>
                  <a:cubicBezTo>
                    <a:pt x="105" y="104"/>
                    <a:pt x="99" y="107"/>
                    <a:pt x="90" y="110"/>
                  </a:cubicBezTo>
                  <a:cubicBezTo>
                    <a:pt x="82" y="110"/>
                    <a:pt x="73" y="113"/>
                    <a:pt x="64" y="113"/>
                  </a:cubicBezTo>
                  <a:cubicBezTo>
                    <a:pt x="53" y="113"/>
                    <a:pt x="44" y="110"/>
                    <a:pt x="35" y="102"/>
                  </a:cubicBezTo>
                  <a:cubicBezTo>
                    <a:pt x="27" y="93"/>
                    <a:pt x="24" y="84"/>
                    <a:pt x="24" y="73"/>
                  </a:cubicBezTo>
                  <a:lnTo>
                    <a:pt x="122" y="70"/>
                  </a:lnTo>
                  <a:cubicBezTo>
                    <a:pt x="122" y="71"/>
                    <a:pt x="122" y="71"/>
                    <a:pt x="123" y="71"/>
                  </a:cubicBezTo>
                  <a:cubicBezTo>
                    <a:pt x="124" y="71"/>
                    <a:pt x="126" y="70"/>
                    <a:pt x="128" y="70"/>
                  </a:cubicBezTo>
                  <a:cubicBezTo>
                    <a:pt x="128" y="67"/>
                    <a:pt x="128" y="64"/>
                    <a:pt x="128" y="64"/>
                  </a:cubicBezTo>
                  <a:cubicBezTo>
                    <a:pt x="128" y="55"/>
                    <a:pt x="128" y="46"/>
                    <a:pt x="125" y="38"/>
                  </a:cubicBezTo>
                  <a:cubicBezTo>
                    <a:pt x="122" y="32"/>
                    <a:pt x="116" y="23"/>
                    <a:pt x="113" y="18"/>
                  </a:cubicBezTo>
                  <a:cubicBezTo>
                    <a:pt x="108" y="12"/>
                    <a:pt x="99" y="9"/>
                    <a:pt x="93" y="6"/>
                  </a:cubicBezTo>
                  <a:cubicBezTo>
                    <a:pt x="84" y="3"/>
                    <a:pt x="76" y="0"/>
                    <a:pt x="67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95;p57"/>
            <p:cNvSpPr/>
            <p:nvPr/>
          </p:nvSpPr>
          <p:spPr>
            <a:xfrm>
              <a:off x="3602850" y="3755275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44" y="0"/>
                  </a:moveTo>
                  <a:cubicBezTo>
                    <a:pt x="42" y="0"/>
                    <a:pt x="41" y="2"/>
                    <a:pt x="41" y="2"/>
                  </a:cubicBezTo>
                  <a:cubicBezTo>
                    <a:pt x="38" y="4"/>
                    <a:pt x="38" y="7"/>
                    <a:pt x="38" y="10"/>
                  </a:cubicBezTo>
                  <a:lnTo>
                    <a:pt x="38" y="51"/>
                  </a:lnTo>
                  <a:lnTo>
                    <a:pt x="9" y="51"/>
                  </a:lnTo>
                  <a:cubicBezTo>
                    <a:pt x="8" y="50"/>
                    <a:pt x="7" y="49"/>
                    <a:pt x="6" y="49"/>
                  </a:cubicBezTo>
                  <a:cubicBezTo>
                    <a:pt x="4" y="49"/>
                    <a:pt x="3" y="51"/>
                    <a:pt x="3" y="51"/>
                  </a:cubicBezTo>
                  <a:cubicBezTo>
                    <a:pt x="0" y="54"/>
                    <a:pt x="0" y="57"/>
                    <a:pt x="3" y="59"/>
                  </a:cubicBezTo>
                  <a:cubicBezTo>
                    <a:pt x="0" y="62"/>
                    <a:pt x="0" y="62"/>
                    <a:pt x="3" y="65"/>
                  </a:cubicBezTo>
                  <a:cubicBezTo>
                    <a:pt x="3" y="68"/>
                    <a:pt x="6" y="68"/>
                    <a:pt x="9" y="68"/>
                  </a:cubicBezTo>
                  <a:lnTo>
                    <a:pt x="35" y="68"/>
                  </a:lnTo>
                  <a:lnTo>
                    <a:pt x="35" y="117"/>
                  </a:lnTo>
                  <a:cubicBezTo>
                    <a:pt x="35" y="126"/>
                    <a:pt x="38" y="132"/>
                    <a:pt x="38" y="141"/>
                  </a:cubicBezTo>
                  <a:cubicBezTo>
                    <a:pt x="41" y="143"/>
                    <a:pt x="43" y="149"/>
                    <a:pt x="46" y="155"/>
                  </a:cubicBezTo>
                  <a:cubicBezTo>
                    <a:pt x="49" y="158"/>
                    <a:pt x="55" y="161"/>
                    <a:pt x="61" y="164"/>
                  </a:cubicBezTo>
                  <a:cubicBezTo>
                    <a:pt x="67" y="167"/>
                    <a:pt x="72" y="167"/>
                    <a:pt x="81" y="167"/>
                  </a:cubicBezTo>
                  <a:lnTo>
                    <a:pt x="93" y="167"/>
                  </a:lnTo>
                  <a:cubicBezTo>
                    <a:pt x="96" y="164"/>
                    <a:pt x="101" y="164"/>
                    <a:pt x="104" y="164"/>
                  </a:cubicBezTo>
                  <a:lnTo>
                    <a:pt x="116" y="158"/>
                  </a:lnTo>
                  <a:lnTo>
                    <a:pt x="127" y="152"/>
                  </a:lnTo>
                  <a:cubicBezTo>
                    <a:pt x="130" y="152"/>
                    <a:pt x="130" y="149"/>
                    <a:pt x="133" y="146"/>
                  </a:cubicBezTo>
                  <a:cubicBezTo>
                    <a:pt x="133" y="143"/>
                    <a:pt x="130" y="141"/>
                    <a:pt x="130" y="141"/>
                  </a:cubicBezTo>
                  <a:cubicBezTo>
                    <a:pt x="130" y="138"/>
                    <a:pt x="127" y="135"/>
                    <a:pt x="125" y="135"/>
                  </a:cubicBezTo>
                  <a:cubicBezTo>
                    <a:pt x="123" y="133"/>
                    <a:pt x="122" y="133"/>
                    <a:pt x="121" y="133"/>
                  </a:cubicBezTo>
                  <a:cubicBezTo>
                    <a:pt x="120" y="133"/>
                    <a:pt x="119" y="133"/>
                    <a:pt x="119" y="135"/>
                  </a:cubicBezTo>
                  <a:cubicBezTo>
                    <a:pt x="113" y="138"/>
                    <a:pt x="107" y="141"/>
                    <a:pt x="99" y="143"/>
                  </a:cubicBezTo>
                  <a:cubicBezTo>
                    <a:pt x="93" y="146"/>
                    <a:pt x="87" y="146"/>
                    <a:pt x="81" y="146"/>
                  </a:cubicBezTo>
                  <a:cubicBezTo>
                    <a:pt x="75" y="146"/>
                    <a:pt x="72" y="146"/>
                    <a:pt x="70" y="143"/>
                  </a:cubicBezTo>
                  <a:cubicBezTo>
                    <a:pt x="67" y="143"/>
                    <a:pt x="64" y="141"/>
                    <a:pt x="61" y="141"/>
                  </a:cubicBezTo>
                  <a:cubicBezTo>
                    <a:pt x="58" y="138"/>
                    <a:pt x="58" y="132"/>
                    <a:pt x="58" y="129"/>
                  </a:cubicBezTo>
                  <a:cubicBezTo>
                    <a:pt x="58" y="126"/>
                    <a:pt x="58" y="120"/>
                    <a:pt x="58" y="117"/>
                  </a:cubicBezTo>
                  <a:lnTo>
                    <a:pt x="58" y="68"/>
                  </a:lnTo>
                  <a:lnTo>
                    <a:pt x="113" y="68"/>
                  </a:lnTo>
                  <a:cubicBezTo>
                    <a:pt x="116" y="68"/>
                    <a:pt x="119" y="68"/>
                    <a:pt x="119" y="65"/>
                  </a:cubicBezTo>
                  <a:cubicBezTo>
                    <a:pt x="122" y="62"/>
                    <a:pt x="122" y="62"/>
                    <a:pt x="122" y="59"/>
                  </a:cubicBezTo>
                  <a:cubicBezTo>
                    <a:pt x="122" y="57"/>
                    <a:pt x="122" y="54"/>
                    <a:pt x="119" y="51"/>
                  </a:cubicBezTo>
                  <a:cubicBezTo>
                    <a:pt x="119" y="51"/>
                    <a:pt x="117" y="49"/>
                    <a:pt x="116" y="49"/>
                  </a:cubicBezTo>
                  <a:cubicBezTo>
                    <a:pt x="115" y="49"/>
                    <a:pt x="114" y="50"/>
                    <a:pt x="113" y="51"/>
                  </a:cubicBezTo>
                  <a:lnTo>
                    <a:pt x="58" y="51"/>
                  </a:lnTo>
                  <a:lnTo>
                    <a:pt x="58" y="10"/>
                  </a:lnTo>
                  <a:cubicBezTo>
                    <a:pt x="58" y="7"/>
                    <a:pt x="58" y="4"/>
                    <a:pt x="55" y="2"/>
                  </a:cubicBezTo>
                  <a:cubicBezTo>
                    <a:pt x="53" y="2"/>
                    <a:pt x="51" y="0"/>
                    <a:pt x="49" y="0"/>
                  </a:cubicBezTo>
                  <a:cubicBezTo>
                    <a:pt x="48" y="0"/>
                    <a:pt x="47" y="1"/>
                    <a:pt x="46" y="2"/>
                  </a:cubicBezTo>
                  <a:cubicBezTo>
                    <a:pt x="45" y="1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96;p57"/>
            <p:cNvSpPr/>
            <p:nvPr/>
          </p:nvSpPr>
          <p:spPr>
            <a:xfrm>
              <a:off x="3607050" y="37561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67" y="71"/>
                  </a:moveTo>
                  <a:cubicBezTo>
                    <a:pt x="70" y="71"/>
                    <a:pt x="74" y="71"/>
                    <a:pt x="78" y="73"/>
                  </a:cubicBezTo>
                  <a:cubicBezTo>
                    <a:pt x="84" y="73"/>
                    <a:pt x="90" y="73"/>
                    <a:pt x="96" y="76"/>
                  </a:cubicBezTo>
                  <a:lnTo>
                    <a:pt x="96" y="90"/>
                  </a:lnTo>
                  <a:cubicBezTo>
                    <a:pt x="90" y="99"/>
                    <a:pt x="84" y="102"/>
                    <a:pt x="75" y="108"/>
                  </a:cubicBezTo>
                  <a:cubicBezTo>
                    <a:pt x="67" y="110"/>
                    <a:pt x="58" y="113"/>
                    <a:pt x="49" y="113"/>
                  </a:cubicBezTo>
                  <a:cubicBezTo>
                    <a:pt x="41" y="113"/>
                    <a:pt x="35" y="110"/>
                    <a:pt x="29" y="108"/>
                  </a:cubicBezTo>
                  <a:cubicBezTo>
                    <a:pt x="23" y="105"/>
                    <a:pt x="23" y="99"/>
                    <a:pt x="23" y="93"/>
                  </a:cubicBezTo>
                  <a:cubicBezTo>
                    <a:pt x="23" y="87"/>
                    <a:pt x="23" y="84"/>
                    <a:pt x="26" y="81"/>
                  </a:cubicBezTo>
                  <a:cubicBezTo>
                    <a:pt x="26" y="79"/>
                    <a:pt x="29" y="76"/>
                    <a:pt x="32" y="76"/>
                  </a:cubicBezTo>
                  <a:cubicBezTo>
                    <a:pt x="35" y="73"/>
                    <a:pt x="38" y="73"/>
                    <a:pt x="43" y="73"/>
                  </a:cubicBezTo>
                  <a:cubicBezTo>
                    <a:pt x="45" y="71"/>
                    <a:pt x="47" y="71"/>
                    <a:pt x="49" y="71"/>
                  </a:cubicBezTo>
                  <a:cubicBezTo>
                    <a:pt x="51" y="71"/>
                    <a:pt x="54" y="71"/>
                    <a:pt x="55" y="73"/>
                  </a:cubicBezTo>
                  <a:cubicBezTo>
                    <a:pt x="59" y="71"/>
                    <a:pt x="63" y="71"/>
                    <a:pt x="67" y="71"/>
                  </a:cubicBezTo>
                  <a:close/>
                  <a:moveTo>
                    <a:pt x="67" y="0"/>
                  </a:moveTo>
                  <a:cubicBezTo>
                    <a:pt x="58" y="0"/>
                    <a:pt x="49" y="0"/>
                    <a:pt x="41" y="3"/>
                  </a:cubicBezTo>
                  <a:cubicBezTo>
                    <a:pt x="35" y="6"/>
                    <a:pt x="32" y="6"/>
                    <a:pt x="26" y="9"/>
                  </a:cubicBezTo>
                  <a:cubicBezTo>
                    <a:pt x="23" y="9"/>
                    <a:pt x="17" y="12"/>
                    <a:pt x="15" y="15"/>
                  </a:cubicBezTo>
                  <a:cubicBezTo>
                    <a:pt x="12" y="18"/>
                    <a:pt x="12" y="18"/>
                    <a:pt x="12" y="21"/>
                  </a:cubicBezTo>
                  <a:cubicBezTo>
                    <a:pt x="12" y="24"/>
                    <a:pt x="12" y="26"/>
                    <a:pt x="15" y="29"/>
                  </a:cubicBezTo>
                  <a:cubicBezTo>
                    <a:pt x="15" y="29"/>
                    <a:pt x="17" y="32"/>
                    <a:pt x="20" y="32"/>
                  </a:cubicBezTo>
                  <a:cubicBezTo>
                    <a:pt x="20" y="34"/>
                    <a:pt x="21" y="34"/>
                    <a:pt x="22" y="34"/>
                  </a:cubicBezTo>
                  <a:cubicBezTo>
                    <a:pt x="23" y="34"/>
                    <a:pt x="25" y="34"/>
                    <a:pt x="26" y="32"/>
                  </a:cubicBezTo>
                  <a:cubicBezTo>
                    <a:pt x="32" y="29"/>
                    <a:pt x="38" y="26"/>
                    <a:pt x="46" y="24"/>
                  </a:cubicBezTo>
                  <a:cubicBezTo>
                    <a:pt x="52" y="24"/>
                    <a:pt x="61" y="21"/>
                    <a:pt x="67" y="21"/>
                  </a:cubicBezTo>
                  <a:cubicBezTo>
                    <a:pt x="75" y="21"/>
                    <a:pt x="84" y="24"/>
                    <a:pt x="90" y="26"/>
                  </a:cubicBezTo>
                  <a:cubicBezTo>
                    <a:pt x="93" y="32"/>
                    <a:pt x="96" y="41"/>
                    <a:pt x="96" y="47"/>
                  </a:cubicBezTo>
                  <a:lnTo>
                    <a:pt x="96" y="58"/>
                  </a:lnTo>
                  <a:cubicBezTo>
                    <a:pt x="90" y="55"/>
                    <a:pt x="81" y="55"/>
                    <a:pt x="75" y="53"/>
                  </a:cubicBezTo>
                  <a:lnTo>
                    <a:pt x="55" y="53"/>
                  </a:lnTo>
                  <a:cubicBezTo>
                    <a:pt x="46" y="53"/>
                    <a:pt x="41" y="53"/>
                    <a:pt x="35" y="55"/>
                  </a:cubicBezTo>
                  <a:cubicBezTo>
                    <a:pt x="26" y="55"/>
                    <a:pt x="20" y="58"/>
                    <a:pt x="17" y="61"/>
                  </a:cubicBezTo>
                  <a:cubicBezTo>
                    <a:pt x="12" y="67"/>
                    <a:pt x="6" y="70"/>
                    <a:pt x="3" y="76"/>
                  </a:cubicBezTo>
                  <a:cubicBezTo>
                    <a:pt x="0" y="81"/>
                    <a:pt x="0" y="87"/>
                    <a:pt x="0" y="96"/>
                  </a:cubicBezTo>
                  <a:cubicBezTo>
                    <a:pt x="0" y="102"/>
                    <a:pt x="0" y="108"/>
                    <a:pt x="3" y="110"/>
                  </a:cubicBezTo>
                  <a:cubicBezTo>
                    <a:pt x="6" y="116"/>
                    <a:pt x="9" y="119"/>
                    <a:pt x="12" y="125"/>
                  </a:cubicBezTo>
                  <a:cubicBezTo>
                    <a:pt x="17" y="128"/>
                    <a:pt x="23" y="131"/>
                    <a:pt x="26" y="131"/>
                  </a:cubicBezTo>
                  <a:cubicBezTo>
                    <a:pt x="32" y="134"/>
                    <a:pt x="41" y="134"/>
                    <a:pt x="46" y="134"/>
                  </a:cubicBezTo>
                  <a:cubicBezTo>
                    <a:pt x="55" y="134"/>
                    <a:pt x="64" y="134"/>
                    <a:pt x="75" y="128"/>
                  </a:cubicBezTo>
                  <a:cubicBezTo>
                    <a:pt x="81" y="125"/>
                    <a:pt x="90" y="119"/>
                    <a:pt x="99" y="113"/>
                  </a:cubicBezTo>
                  <a:cubicBezTo>
                    <a:pt x="99" y="116"/>
                    <a:pt x="99" y="119"/>
                    <a:pt x="101" y="122"/>
                  </a:cubicBezTo>
                  <a:cubicBezTo>
                    <a:pt x="101" y="125"/>
                    <a:pt x="104" y="125"/>
                    <a:pt x="107" y="128"/>
                  </a:cubicBezTo>
                  <a:cubicBezTo>
                    <a:pt x="107" y="128"/>
                    <a:pt x="110" y="131"/>
                    <a:pt x="113" y="131"/>
                  </a:cubicBezTo>
                  <a:lnTo>
                    <a:pt x="130" y="131"/>
                  </a:lnTo>
                  <a:cubicBezTo>
                    <a:pt x="133" y="131"/>
                    <a:pt x="136" y="131"/>
                    <a:pt x="136" y="128"/>
                  </a:cubicBezTo>
                  <a:cubicBezTo>
                    <a:pt x="139" y="125"/>
                    <a:pt x="139" y="125"/>
                    <a:pt x="139" y="122"/>
                  </a:cubicBezTo>
                  <a:cubicBezTo>
                    <a:pt x="139" y="119"/>
                    <a:pt x="139" y="116"/>
                    <a:pt x="136" y="113"/>
                  </a:cubicBezTo>
                  <a:cubicBezTo>
                    <a:pt x="136" y="113"/>
                    <a:pt x="135" y="112"/>
                    <a:pt x="133" y="112"/>
                  </a:cubicBezTo>
                  <a:cubicBezTo>
                    <a:pt x="132" y="112"/>
                    <a:pt x="131" y="112"/>
                    <a:pt x="130" y="113"/>
                  </a:cubicBezTo>
                  <a:lnTo>
                    <a:pt x="125" y="113"/>
                  </a:lnTo>
                  <a:cubicBezTo>
                    <a:pt x="119" y="113"/>
                    <a:pt x="116" y="110"/>
                    <a:pt x="116" y="102"/>
                  </a:cubicBezTo>
                  <a:lnTo>
                    <a:pt x="116" y="44"/>
                  </a:lnTo>
                  <a:cubicBezTo>
                    <a:pt x="116" y="32"/>
                    <a:pt x="113" y="21"/>
                    <a:pt x="104" y="12"/>
                  </a:cubicBezTo>
                  <a:cubicBezTo>
                    <a:pt x="93" y="3"/>
                    <a:pt x="81" y="0"/>
                    <a:pt x="67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97;p57"/>
            <p:cNvSpPr/>
            <p:nvPr/>
          </p:nvSpPr>
          <p:spPr>
            <a:xfrm>
              <a:off x="3611175" y="3756175"/>
              <a:ext cx="3575" cy="4575"/>
            </a:xfrm>
            <a:custGeom>
              <a:avLst/>
              <a:gdLst/>
              <a:ahLst/>
              <a:cxnLst/>
              <a:rect l="l" t="t" r="r" b="b"/>
              <a:pathLst>
                <a:path w="143" h="183" extrusionOk="0">
                  <a:moveTo>
                    <a:pt x="61" y="21"/>
                  </a:moveTo>
                  <a:cubicBezTo>
                    <a:pt x="67" y="21"/>
                    <a:pt x="73" y="21"/>
                    <a:pt x="78" y="23"/>
                  </a:cubicBezTo>
                  <a:cubicBezTo>
                    <a:pt x="81" y="23"/>
                    <a:pt x="87" y="26"/>
                    <a:pt x="90" y="32"/>
                  </a:cubicBezTo>
                  <a:cubicBezTo>
                    <a:pt x="96" y="35"/>
                    <a:pt x="99" y="38"/>
                    <a:pt x="99" y="44"/>
                  </a:cubicBezTo>
                  <a:cubicBezTo>
                    <a:pt x="102" y="50"/>
                    <a:pt x="102" y="55"/>
                    <a:pt x="102" y="61"/>
                  </a:cubicBezTo>
                  <a:lnTo>
                    <a:pt x="102" y="64"/>
                  </a:lnTo>
                  <a:cubicBezTo>
                    <a:pt x="102" y="67"/>
                    <a:pt x="102" y="73"/>
                    <a:pt x="99" y="78"/>
                  </a:cubicBezTo>
                  <a:cubicBezTo>
                    <a:pt x="99" y="84"/>
                    <a:pt x="96" y="90"/>
                    <a:pt x="90" y="93"/>
                  </a:cubicBezTo>
                  <a:cubicBezTo>
                    <a:pt x="87" y="96"/>
                    <a:pt x="81" y="99"/>
                    <a:pt x="78" y="102"/>
                  </a:cubicBezTo>
                  <a:cubicBezTo>
                    <a:pt x="73" y="102"/>
                    <a:pt x="67" y="105"/>
                    <a:pt x="61" y="105"/>
                  </a:cubicBezTo>
                  <a:cubicBezTo>
                    <a:pt x="55" y="105"/>
                    <a:pt x="49" y="102"/>
                    <a:pt x="46" y="102"/>
                  </a:cubicBezTo>
                  <a:cubicBezTo>
                    <a:pt x="41" y="99"/>
                    <a:pt x="35" y="96"/>
                    <a:pt x="32" y="93"/>
                  </a:cubicBezTo>
                  <a:cubicBezTo>
                    <a:pt x="29" y="87"/>
                    <a:pt x="26" y="84"/>
                    <a:pt x="26" y="78"/>
                  </a:cubicBezTo>
                  <a:cubicBezTo>
                    <a:pt x="23" y="73"/>
                    <a:pt x="23" y="67"/>
                    <a:pt x="23" y="61"/>
                  </a:cubicBezTo>
                  <a:cubicBezTo>
                    <a:pt x="23" y="55"/>
                    <a:pt x="23" y="50"/>
                    <a:pt x="26" y="44"/>
                  </a:cubicBezTo>
                  <a:cubicBezTo>
                    <a:pt x="26" y="41"/>
                    <a:pt x="29" y="35"/>
                    <a:pt x="32" y="32"/>
                  </a:cubicBezTo>
                  <a:cubicBezTo>
                    <a:pt x="38" y="26"/>
                    <a:pt x="41" y="23"/>
                    <a:pt x="46" y="23"/>
                  </a:cubicBezTo>
                  <a:cubicBezTo>
                    <a:pt x="49" y="21"/>
                    <a:pt x="55" y="21"/>
                    <a:pt x="61" y="21"/>
                  </a:cubicBezTo>
                  <a:close/>
                  <a:moveTo>
                    <a:pt x="61" y="0"/>
                  </a:moveTo>
                  <a:cubicBezTo>
                    <a:pt x="52" y="0"/>
                    <a:pt x="44" y="0"/>
                    <a:pt x="38" y="3"/>
                  </a:cubicBezTo>
                  <a:cubicBezTo>
                    <a:pt x="29" y="6"/>
                    <a:pt x="23" y="12"/>
                    <a:pt x="18" y="18"/>
                  </a:cubicBezTo>
                  <a:cubicBezTo>
                    <a:pt x="12" y="21"/>
                    <a:pt x="9" y="29"/>
                    <a:pt x="6" y="35"/>
                  </a:cubicBezTo>
                  <a:cubicBezTo>
                    <a:pt x="0" y="52"/>
                    <a:pt x="0" y="70"/>
                    <a:pt x="6" y="87"/>
                  </a:cubicBezTo>
                  <a:cubicBezTo>
                    <a:pt x="9" y="96"/>
                    <a:pt x="12" y="102"/>
                    <a:pt x="18" y="107"/>
                  </a:cubicBezTo>
                  <a:cubicBezTo>
                    <a:pt x="23" y="113"/>
                    <a:pt x="29" y="116"/>
                    <a:pt x="38" y="119"/>
                  </a:cubicBezTo>
                  <a:cubicBezTo>
                    <a:pt x="44" y="122"/>
                    <a:pt x="52" y="125"/>
                    <a:pt x="61" y="125"/>
                  </a:cubicBezTo>
                  <a:cubicBezTo>
                    <a:pt x="70" y="125"/>
                    <a:pt x="75" y="122"/>
                    <a:pt x="84" y="119"/>
                  </a:cubicBezTo>
                  <a:cubicBezTo>
                    <a:pt x="90" y="113"/>
                    <a:pt x="99" y="107"/>
                    <a:pt x="102" y="102"/>
                  </a:cubicBezTo>
                  <a:lnTo>
                    <a:pt x="102" y="131"/>
                  </a:lnTo>
                  <a:cubicBezTo>
                    <a:pt x="102" y="134"/>
                    <a:pt x="102" y="139"/>
                    <a:pt x="102" y="145"/>
                  </a:cubicBezTo>
                  <a:cubicBezTo>
                    <a:pt x="99" y="148"/>
                    <a:pt x="96" y="151"/>
                    <a:pt x="93" y="154"/>
                  </a:cubicBezTo>
                  <a:cubicBezTo>
                    <a:pt x="90" y="157"/>
                    <a:pt x="87" y="160"/>
                    <a:pt x="84" y="160"/>
                  </a:cubicBezTo>
                  <a:cubicBezTo>
                    <a:pt x="78" y="162"/>
                    <a:pt x="73" y="162"/>
                    <a:pt x="67" y="162"/>
                  </a:cubicBezTo>
                  <a:lnTo>
                    <a:pt x="46" y="162"/>
                  </a:lnTo>
                  <a:cubicBezTo>
                    <a:pt x="41" y="160"/>
                    <a:pt x="35" y="160"/>
                    <a:pt x="29" y="157"/>
                  </a:cubicBezTo>
                  <a:cubicBezTo>
                    <a:pt x="26" y="154"/>
                    <a:pt x="23" y="154"/>
                    <a:pt x="20" y="154"/>
                  </a:cubicBezTo>
                  <a:cubicBezTo>
                    <a:pt x="18" y="157"/>
                    <a:pt x="18" y="157"/>
                    <a:pt x="15" y="160"/>
                  </a:cubicBezTo>
                  <a:cubicBezTo>
                    <a:pt x="15" y="162"/>
                    <a:pt x="15" y="165"/>
                    <a:pt x="15" y="168"/>
                  </a:cubicBezTo>
                  <a:cubicBezTo>
                    <a:pt x="18" y="171"/>
                    <a:pt x="18" y="171"/>
                    <a:pt x="20" y="174"/>
                  </a:cubicBezTo>
                  <a:cubicBezTo>
                    <a:pt x="29" y="177"/>
                    <a:pt x="35" y="177"/>
                    <a:pt x="44" y="180"/>
                  </a:cubicBezTo>
                  <a:cubicBezTo>
                    <a:pt x="52" y="180"/>
                    <a:pt x="58" y="180"/>
                    <a:pt x="67" y="183"/>
                  </a:cubicBezTo>
                  <a:cubicBezTo>
                    <a:pt x="75" y="183"/>
                    <a:pt x="84" y="180"/>
                    <a:pt x="90" y="177"/>
                  </a:cubicBezTo>
                  <a:cubicBezTo>
                    <a:pt x="99" y="177"/>
                    <a:pt x="104" y="171"/>
                    <a:pt x="107" y="168"/>
                  </a:cubicBezTo>
                  <a:cubicBezTo>
                    <a:pt x="113" y="162"/>
                    <a:pt x="116" y="157"/>
                    <a:pt x="119" y="151"/>
                  </a:cubicBezTo>
                  <a:cubicBezTo>
                    <a:pt x="122" y="145"/>
                    <a:pt x="122" y="136"/>
                    <a:pt x="122" y="131"/>
                  </a:cubicBezTo>
                  <a:lnTo>
                    <a:pt x="122" y="21"/>
                  </a:lnTo>
                  <a:lnTo>
                    <a:pt x="139" y="21"/>
                  </a:lnTo>
                  <a:cubicBezTo>
                    <a:pt x="142" y="18"/>
                    <a:pt x="142" y="15"/>
                    <a:pt x="142" y="12"/>
                  </a:cubicBezTo>
                  <a:cubicBezTo>
                    <a:pt x="142" y="9"/>
                    <a:pt x="142" y="6"/>
                    <a:pt x="139" y="6"/>
                  </a:cubicBezTo>
                  <a:cubicBezTo>
                    <a:pt x="139" y="3"/>
                    <a:pt x="136" y="3"/>
                    <a:pt x="133" y="3"/>
                  </a:cubicBezTo>
                  <a:lnTo>
                    <a:pt x="113" y="3"/>
                  </a:lnTo>
                  <a:cubicBezTo>
                    <a:pt x="110" y="3"/>
                    <a:pt x="107" y="3"/>
                    <a:pt x="104" y="6"/>
                  </a:cubicBezTo>
                  <a:cubicBezTo>
                    <a:pt x="104" y="6"/>
                    <a:pt x="104" y="9"/>
                    <a:pt x="104" y="12"/>
                  </a:cubicBezTo>
                  <a:lnTo>
                    <a:pt x="104" y="23"/>
                  </a:lnTo>
                  <a:cubicBezTo>
                    <a:pt x="99" y="15"/>
                    <a:pt x="93" y="9"/>
                    <a:pt x="84" y="6"/>
                  </a:cubicBezTo>
                  <a:cubicBezTo>
                    <a:pt x="78" y="0"/>
                    <a:pt x="70" y="0"/>
                    <a:pt x="61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98;p57"/>
            <p:cNvSpPr/>
            <p:nvPr/>
          </p:nvSpPr>
          <p:spPr>
            <a:xfrm>
              <a:off x="3805325" y="3751925"/>
              <a:ext cx="3350" cy="4050"/>
            </a:xfrm>
            <a:custGeom>
              <a:avLst/>
              <a:gdLst/>
              <a:ahLst/>
              <a:cxnLst/>
              <a:rect l="l" t="t" r="r" b="b"/>
              <a:pathLst>
                <a:path w="134" h="162" extrusionOk="0">
                  <a:moveTo>
                    <a:pt x="6" y="1"/>
                  </a:moveTo>
                  <a:cubicBezTo>
                    <a:pt x="4" y="1"/>
                    <a:pt x="2" y="2"/>
                    <a:pt x="0" y="2"/>
                  </a:cubicBezTo>
                  <a:cubicBezTo>
                    <a:pt x="0" y="5"/>
                    <a:pt x="0" y="8"/>
                    <a:pt x="0" y="11"/>
                  </a:cubicBezTo>
                  <a:lnTo>
                    <a:pt x="0" y="60"/>
                  </a:lnTo>
                  <a:cubicBezTo>
                    <a:pt x="0" y="63"/>
                    <a:pt x="3" y="66"/>
                    <a:pt x="3" y="69"/>
                  </a:cubicBezTo>
                  <a:lnTo>
                    <a:pt x="20" y="69"/>
                  </a:lnTo>
                  <a:cubicBezTo>
                    <a:pt x="20" y="66"/>
                    <a:pt x="20" y="63"/>
                    <a:pt x="20" y="60"/>
                  </a:cubicBezTo>
                  <a:lnTo>
                    <a:pt x="20" y="20"/>
                  </a:lnTo>
                  <a:lnTo>
                    <a:pt x="58" y="20"/>
                  </a:lnTo>
                  <a:lnTo>
                    <a:pt x="55" y="141"/>
                  </a:lnTo>
                  <a:lnTo>
                    <a:pt x="23" y="141"/>
                  </a:lnTo>
                  <a:cubicBezTo>
                    <a:pt x="20" y="141"/>
                    <a:pt x="18" y="144"/>
                    <a:pt x="18" y="144"/>
                  </a:cubicBezTo>
                  <a:cubicBezTo>
                    <a:pt x="15" y="147"/>
                    <a:pt x="15" y="150"/>
                    <a:pt x="15" y="153"/>
                  </a:cubicBezTo>
                  <a:cubicBezTo>
                    <a:pt x="15" y="156"/>
                    <a:pt x="18" y="159"/>
                    <a:pt x="18" y="159"/>
                  </a:cubicBezTo>
                  <a:cubicBezTo>
                    <a:pt x="18" y="162"/>
                    <a:pt x="20" y="162"/>
                    <a:pt x="23" y="162"/>
                  </a:cubicBezTo>
                  <a:lnTo>
                    <a:pt x="107" y="162"/>
                  </a:lnTo>
                  <a:cubicBezTo>
                    <a:pt x="110" y="162"/>
                    <a:pt x="113" y="162"/>
                    <a:pt x="113" y="159"/>
                  </a:cubicBezTo>
                  <a:cubicBezTo>
                    <a:pt x="116" y="156"/>
                    <a:pt x="116" y="153"/>
                    <a:pt x="116" y="153"/>
                  </a:cubicBezTo>
                  <a:cubicBezTo>
                    <a:pt x="116" y="150"/>
                    <a:pt x="116" y="147"/>
                    <a:pt x="113" y="144"/>
                  </a:cubicBezTo>
                  <a:cubicBezTo>
                    <a:pt x="113" y="144"/>
                    <a:pt x="110" y="141"/>
                    <a:pt x="107" y="141"/>
                  </a:cubicBezTo>
                  <a:lnTo>
                    <a:pt x="75" y="141"/>
                  </a:lnTo>
                  <a:lnTo>
                    <a:pt x="75" y="20"/>
                  </a:lnTo>
                  <a:lnTo>
                    <a:pt x="113" y="20"/>
                  </a:lnTo>
                  <a:lnTo>
                    <a:pt x="113" y="60"/>
                  </a:lnTo>
                  <a:cubicBezTo>
                    <a:pt x="110" y="63"/>
                    <a:pt x="113" y="66"/>
                    <a:pt x="113" y="69"/>
                  </a:cubicBezTo>
                  <a:lnTo>
                    <a:pt x="131" y="69"/>
                  </a:lnTo>
                  <a:cubicBezTo>
                    <a:pt x="131" y="66"/>
                    <a:pt x="133" y="63"/>
                    <a:pt x="131" y="60"/>
                  </a:cubicBezTo>
                  <a:lnTo>
                    <a:pt x="131" y="11"/>
                  </a:lnTo>
                  <a:cubicBezTo>
                    <a:pt x="133" y="8"/>
                    <a:pt x="131" y="5"/>
                    <a:pt x="131" y="2"/>
                  </a:cubicBezTo>
                  <a:cubicBezTo>
                    <a:pt x="129" y="2"/>
                    <a:pt x="127" y="1"/>
                    <a:pt x="126" y="1"/>
                  </a:cubicBezTo>
                  <a:cubicBezTo>
                    <a:pt x="125" y="1"/>
                    <a:pt x="125" y="1"/>
                    <a:pt x="125" y="2"/>
                  </a:cubicBezTo>
                  <a:lnTo>
                    <a:pt x="9" y="2"/>
                  </a:lnTo>
                  <a:cubicBezTo>
                    <a:pt x="8" y="1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99;p57"/>
            <p:cNvSpPr/>
            <p:nvPr/>
          </p:nvSpPr>
          <p:spPr>
            <a:xfrm>
              <a:off x="3809450" y="3752775"/>
              <a:ext cx="3425" cy="3275"/>
            </a:xfrm>
            <a:custGeom>
              <a:avLst/>
              <a:gdLst/>
              <a:ahLst/>
              <a:cxnLst/>
              <a:rect l="l" t="t" r="r" b="b"/>
              <a:pathLst>
                <a:path w="137" h="131" extrusionOk="0">
                  <a:moveTo>
                    <a:pt x="70" y="20"/>
                  </a:moveTo>
                  <a:cubicBezTo>
                    <a:pt x="76" y="20"/>
                    <a:pt x="81" y="20"/>
                    <a:pt x="87" y="23"/>
                  </a:cubicBezTo>
                  <a:cubicBezTo>
                    <a:pt x="93" y="23"/>
                    <a:pt x="96" y="29"/>
                    <a:pt x="102" y="32"/>
                  </a:cubicBezTo>
                  <a:cubicBezTo>
                    <a:pt x="105" y="35"/>
                    <a:pt x="107" y="41"/>
                    <a:pt x="110" y="46"/>
                  </a:cubicBezTo>
                  <a:cubicBezTo>
                    <a:pt x="116" y="58"/>
                    <a:pt x="116" y="70"/>
                    <a:pt x="110" y="84"/>
                  </a:cubicBezTo>
                  <a:cubicBezTo>
                    <a:pt x="107" y="87"/>
                    <a:pt x="105" y="93"/>
                    <a:pt x="102" y="99"/>
                  </a:cubicBezTo>
                  <a:cubicBezTo>
                    <a:pt x="96" y="102"/>
                    <a:pt x="93" y="104"/>
                    <a:pt x="87" y="107"/>
                  </a:cubicBezTo>
                  <a:cubicBezTo>
                    <a:pt x="81" y="110"/>
                    <a:pt x="76" y="110"/>
                    <a:pt x="70" y="110"/>
                  </a:cubicBezTo>
                  <a:cubicBezTo>
                    <a:pt x="61" y="110"/>
                    <a:pt x="55" y="110"/>
                    <a:pt x="50" y="107"/>
                  </a:cubicBezTo>
                  <a:cubicBezTo>
                    <a:pt x="44" y="104"/>
                    <a:pt x="41" y="102"/>
                    <a:pt x="35" y="99"/>
                  </a:cubicBezTo>
                  <a:cubicBezTo>
                    <a:pt x="32" y="93"/>
                    <a:pt x="29" y="87"/>
                    <a:pt x="26" y="84"/>
                  </a:cubicBezTo>
                  <a:cubicBezTo>
                    <a:pt x="23" y="78"/>
                    <a:pt x="23" y="70"/>
                    <a:pt x="23" y="64"/>
                  </a:cubicBezTo>
                  <a:cubicBezTo>
                    <a:pt x="23" y="58"/>
                    <a:pt x="23" y="52"/>
                    <a:pt x="26" y="46"/>
                  </a:cubicBezTo>
                  <a:cubicBezTo>
                    <a:pt x="29" y="41"/>
                    <a:pt x="32" y="35"/>
                    <a:pt x="35" y="32"/>
                  </a:cubicBezTo>
                  <a:cubicBezTo>
                    <a:pt x="41" y="29"/>
                    <a:pt x="44" y="23"/>
                    <a:pt x="50" y="23"/>
                  </a:cubicBezTo>
                  <a:cubicBezTo>
                    <a:pt x="55" y="20"/>
                    <a:pt x="61" y="20"/>
                    <a:pt x="70" y="20"/>
                  </a:cubicBezTo>
                  <a:close/>
                  <a:moveTo>
                    <a:pt x="70" y="0"/>
                  </a:moveTo>
                  <a:cubicBezTo>
                    <a:pt x="61" y="0"/>
                    <a:pt x="52" y="0"/>
                    <a:pt x="44" y="3"/>
                  </a:cubicBezTo>
                  <a:cubicBezTo>
                    <a:pt x="26" y="9"/>
                    <a:pt x="15" y="23"/>
                    <a:pt x="6" y="38"/>
                  </a:cubicBezTo>
                  <a:cubicBezTo>
                    <a:pt x="3" y="46"/>
                    <a:pt x="0" y="55"/>
                    <a:pt x="3" y="64"/>
                  </a:cubicBezTo>
                  <a:cubicBezTo>
                    <a:pt x="3" y="73"/>
                    <a:pt x="3" y="81"/>
                    <a:pt x="9" y="90"/>
                  </a:cubicBezTo>
                  <a:cubicBezTo>
                    <a:pt x="12" y="99"/>
                    <a:pt x="15" y="104"/>
                    <a:pt x="23" y="110"/>
                  </a:cubicBezTo>
                  <a:cubicBezTo>
                    <a:pt x="29" y="116"/>
                    <a:pt x="35" y="122"/>
                    <a:pt x="44" y="125"/>
                  </a:cubicBezTo>
                  <a:cubicBezTo>
                    <a:pt x="52" y="128"/>
                    <a:pt x="61" y="130"/>
                    <a:pt x="70" y="130"/>
                  </a:cubicBezTo>
                  <a:cubicBezTo>
                    <a:pt x="78" y="130"/>
                    <a:pt x="87" y="128"/>
                    <a:pt x="96" y="125"/>
                  </a:cubicBezTo>
                  <a:cubicBezTo>
                    <a:pt x="105" y="122"/>
                    <a:pt x="110" y="116"/>
                    <a:pt x="116" y="110"/>
                  </a:cubicBezTo>
                  <a:cubicBezTo>
                    <a:pt x="131" y="99"/>
                    <a:pt x="136" y="81"/>
                    <a:pt x="136" y="64"/>
                  </a:cubicBezTo>
                  <a:cubicBezTo>
                    <a:pt x="136" y="55"/>
                    <a:pt x="134" y="46"/>
                    <a:pt x="131" y="38"/>
                  </a:cubicBezTo>
                  <a:cubicBezTo>
                    <a:pt x="128" y="29"/>
                    <a:pt x="122" y="23"/>
                    <a:pt x="116" y="17"/>
                  </a:cubicBezTo>
                  <a:cubicBezTo>
                    <a:pt x="110" y="12"/>
                    <a:pt x="105" y="6"/>
                    <a:pt x="96" y="3"/>
                  </a:cubicBezTo>
                  <a:cubicBezTo>
                    <a:pt x="87" y="0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00;p57"/>
            <p:cNvSpPr/>
            <p:nvPr/>
          </p:nvSpPr>
          <p:spPr>
            <a:xfrm>
              <a:off x="3602775" y="3798325"/>
              <a:ext cx="3425" cy="4075"/>
            </a:xfrm>
            <a:custGeom>
              <a:avLst/>
              <a:gdLst/>
              <a:ahLst/>
              <a:cxnLst/>
              <a:rect l="l" t="t" r="r" b="b"/>
              <a:pathLst>
                <a:path w="137" h="163" extrusionOk="0">
                  <a:moveTo>
                    <a:pt x="78" y="18"/>
                  </a:moveTo>
                  <a:cubicBezTo>
                    <a:pt x="90" y="18"/>
                    <a:pt x="99" y="20"/>
                    <a:pt x="107" y="26"/>
                  </a:cubicBezTo>
                  <a:cubicBezTo>
                    <a:pt x="113" y="32"/>
                    <a:pt x="119" y="41"/>
                    <a:pt x="116" y="52"/>
                  </a:cubicBezTo>
                  <a:cubicBezTo>
                    <a:pt x="119" y="61"/>
                    <a:pt x="113" y="70"/>
                    <a:pt x="107" y="75"/>
                  </a:cubicBezTo>
                  <a:cubicBezTo>
                    <a:pt x="99" y="81"/>
                    <a:pt x="90" y="84"/>
                    <a:pt x="78" y="84"/>
                  </a:cubicBezTo>
                  <a:lnTo>
                    <a:pt x="49" y="84"/>
                  </a:lnTo>
                  <a:lnTo>
                    <a:pt x="49" y="18"/>
                  </a:lnTo>
                  <a:close/>
                  <a:moveTo>
                    <a:pt x="4" y="1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6"/>
                    <a:pt x="0" y="9"/>
                  </a:cubicBezTo>
                  <a:cubicBezTo>
                    <a:pt x="0" y="12"/>
                    <a:pt x="0" y="15"/>
                    <a:pt x="0" y="18"/>
                  </a:cubicBezTo>
                  <a:lnTo>
                    <a:pt x="29" y="18"/>
                  </a:lnTo>
                  <a:lnTo>
                    <a:pt x="29" y="145"/>
                  </a:lnTo>
                  <a:lnTo>
                    <a:pt x="9" y="145"/>
                  </a:lnTo>
                  <a:cubicBezTo>
                    <a:pt x="8" y="144"/>
                    <a:pt x="7" y="144"/>
                    <a:pt x="6" y="144"/>
                  </a:cubicBezTo>
                  <a:cubicBezTo>
                    <a:pt x="4" y="144"/>
                    <a:pt x="3" y="145"/>
                    <a:pt x="3" y="145"/>
                  </a:cubicBezTo>
                  <a:cubicBezTo>
                    <a:pt x="0" y="148"/>
                    <a:pt x="0" y="151"/>
                    <a:pt x="0" y="154"/>
                  </a:cubicBezTo>
                  <a:cubicBezTo>
                    <a:pt x="0" y="157"/>
                    <a:pt x="0" y="157"/>
                    <a:pt x="3" y="159"/>
                  </a:cubicBezTo>
                  <a:cubicBezTo>
                    <a:pt x="3" y="162"/>
                    <a:pt x="6" y="162"/>
                    <a:pt x="9" y="162"/>
                  </a:cubicBezTo>
                  <a:lnTo>
                    <a:pt x="81" y="162"/>
                  </a:lnTo>
                  <a:cubicBezTo>
                    <a:pt x="84" y="162"/>
                    <a:pt x="87" y="162"/>
                    <a:pt x="87" y="159"/>
                  </a:cubicBezTo>
                  <a:cubicBezTo>
                    <a:pt x="90" y="157"/>
                    <a:pt x="90" y="157"/>
                    <a:pt x="90" y="154"/>
                  </a:cubicBezTo>
                  <a:cubicBezTo>
                    <a:pt x="90" y="151"/>
                    <a:pt x="90" y="148"/>
                    <a:pt x="87" y="145"/>
                  </a:cubicBezTo>
                  <a:cubicBezTo>
                    <a:pt x="87" y="145"/>
                    <a:pt x="86" y="144"/>
                    <a:pt x="84" y="144"/>
                  </a:cubicBezTo>
                  <a:cubicBezTo>
                    <a:pt x="83" y="144"/>
                    <a:pt x="82" y="144"/>
                    <a:pt x="81" y="145"/>
                  </a:cubicBezTo>
                  <a:lnTo>
                    <a:pt x="49" y="145"/>
                  </a:lnTo>
                  <a:lnTo>
                    <a:pt x="49" y="104"/>
                  </a:lnTo>
                  <a:lnTo>
                    <a:pt x="81" y="104"/>
                  </a:lnTo>
                  <a:cubicBezTo>
                    <a:pt x="87" y="104"/>
                    <a:pt x="96" y="102"/>
                    <a:pt x="104" y="99"/>
                  </a:cubicBezTo>
                  <a:cubicBezTo>
                    <a:pt x="110" y="99"/>
                    <a:pt x="116" y="93"/>
                    <a:pt x="122" y="90"/>
                  </a:cubicBezTo>
                  <a:cubicBezTo>
                    <a:pt x="128" y="84"/>
                    <a:pt x="130" y="78"/>
                    <a:pt x="133" y="73"/>
                  </a:cubicBezTo>
                  <a:cubicBezTo>
                    <a:pt x="136" y="67"/>
                    <a:pt x="136" y="61"/>
                    <a:pt x="136" y="52"/>
                  </a:cubicBezTo>
                  <a:cubicBezTo>
                    <a:pt x="136" y="46"/>
                    <a:pt x="136" y="38"/>
                    <a:pt x="133" y="32"/>
                  </a:cubicBezTo>
                  <a:cubicBezTo>
                    <a:pt x="130" y="26"/>
                    <a:pt x="128" y="20"/>
                    <a:pt x="122" y="18"/>
                  </a:cubicBezTo>
                  <a:cubicBezTo>
                    <a:pt x="116" y="12"/>
                    <a:pt x="110" y="9"/>
                    <a:pt x="104" y="6"/>
                  </a:cubicBezTo>
                  <a:cubicBezTo>
                    <a:pt x="96" y="3"/>
                    <a:pt x="87" y="3"/>
                    <a:pt x="81" y="3"/>
                  </a:cubicBezTo>
                  <a:lnTo>
                    <a:pt x="9" y="3"/>
                  </a:lnTo>
                  <a:cubicBezTo>
                    <a:pt x="7" y="2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01;p57"/>
            <p:cNvSpPr/>
            <p:nvPr/>
          </p:nvSpPr>
          <p:spPr>
            <a:xfrm>
              <a:off x="3607050" y="3799175"/>
              <a:ext cx="3500" cy="3275"/>
            </a:xfrm>
            <a:custGeom>
              <a:avLst/>
              <a:gdLst/>
              <a:ahLst/>
              <a:cxnLst/>
              <a:rect l="l" t="t" r="r" b="b"/>
              <a:pathLst>
                <a:path w="140" h="131" extrusionOk="0">
                  <a:moveTo>
                    <a:pt x="55" y="65"/>
                  </a:moveTo>
                  <a:cubicBezTo>
                    <a:pt x="64" y="65"/>
                    <a:pt x="70" y="65"/>
                    <a:pt x="78" y="68"/>
                  </a:cubicBezTo>
                  <a:cubicBezTo>
                    <a:pt x="84" y="68"/>
                    <a:pt x="90" y="70"/>
                    <a:pt x="96" y="70"/>
                  </a:cubicBezTo>
                  <a:lnTo>
                    <a:pt x="96" y="85"/>
                  </a:lnTo>
                  <a:cubicBezTo>
                    <a:pt x="90" y="91"/>
                    <a:pt x="84" y="96"/>
                    <a:pt x="75" y="102"/>
                  </a:cubicBezTo>
                  <a:cubicBezTo>
                    <a:pt x="67" y="105"/>
                    <a:pt x="58" y="108"/>
                    <a:pt x="49" y="108"/>
                  </a:cubicBezTo>
                  <a:cubicBezTo>
                    <a:pt x="41" y="108"/>
                    <a:pt x="35" y="105"/>
                    <a:pt x="29" y="102"/>
                  </a:cubicBezTo>
                  <a:cubicBezTo>
                    <a:pt x="23" y="96"/>
                    <a:pt x="23" y="94"/>
                    <a:pt x="23" y="88"/>
                  </a:cubicBezTo>
                  <a:cubicBezTo>
                    <a:pt x="23" y="82"/>
                    <a:pt x="23" y="79"/>
                    <a:pt x="26" y="76"/>
                  </a:cubicBezTo>
                  <a:cubicBezTo>
                    <a:pt x="26" y="73"/>
                    <a:pt x="29" y="70"/>
                    <a:pt x="32" y="70"/>
                  </a:cubicBezTo>
                  <a:cubicBezTo>
                    <a:pt x="35" y="68"/>
                    <a:pt x="38" y="65"/>
                    <a:pt x="43" y="65"/>
                  </a:cubicBezTo>
                  <a:close/>
                  <a:moveTo>
                    <a:pt x="55" y="1"/>
                  </a:moveTo>
                  <a:cubicBezTo>
                    <a:pt x="49" y="1"/>
                    <a:pt x="43" y="1"/>
                    <a:pt x="41" y="4"/>
                  </a:cubicBezTo>
                  <a:cubicBezTo>
                    <a:pt x="35" y="4"/>
                    <a:pt x="32" y="7"/>
                    <a:pt x="26" y="7"/>
                  </a:cubicBezTo>
                  <a:cubicBezTo>
                    <a:pt x="23" y="10"/>
                    <a:pt x="17" y="12"/>
                    <a:pt x="15" y="15"/>
                  </a:cubicBezTo>
                  <a:cubicBezTo>
                    <a:pt x="12" y="15"/>
                    <a:pt x="12" y="18"/>
                    <a:pt x="12" y="21"/>
                  </a:cubicBezTo>
                  <a:cubicBezTo>
                    <a:pt x="12" y="24"/>
                    <a:pt x="12" y="27"/>
                    <a:pt x="15" y="27"/>
                  </a:cubicBezTo>
                  <a:cubicBezTo>
                    <a:pt x="15" y="30"/>
                    <a:pt x="17" y="33"/>
                    <a:pt x="20" y="33"/>
                  </a:cubicBezTo>
                  <a:cubicBezTo>
                    <a:pt x="23" y="33"/>
                    <a:pt x="23" y="33"/>
                    <a:pt x="26" y="30"/>
                  </a:cubicBezTo>
                  <a:cubicBezTo>
                    <a:pt x="32" y="27"/>
                    <a:pt x="38" y="24"/>
                    <a:pt x="46" y="21"/>
                  </a:cubicBezTo>
                  <a:cubicBezTo>
                    <a:pt x="52" y="21"/>
                    <a:pt x="61" y="18"/>
                    <a:pt x="67" y="18"/>
                  </a:cubicBezTo>
                  <a:cubicBezTo>
                    <a:pt x="75" y="18"/>
                    <a:pt x="84" y="21"/>
                    <a:pt x="90" y="24"/>
                  </a:cubicBezTo>
                  <a:cubicBezTo>
                    <a:pt x="93" y="30"/>
                    <a:pt x="96" y="39"/>
                    <a:pt x="96" y="44"/>
                  </a:cubicBezTo>
                  <a:lnTo>
                    <a:pt x="96" y="56"/>
                  </a:lnTo>
                  <a:cubicBezTo>
                    <a:pt x="90" y="53"/>
                    <a:pt x="81" y="53"/>
                    <a:pt x="75" y="50"/>
                  </a:cubicBezTo>
                  <a:lnTo>
                    <a:pt x="32" y="50"/>
                  </a:lnTo>
                  <a:cubicBezTo>
                    <a:pt x="26" y="53"/>
                    <a:pt x="20" y="56"/>
                    <a:pt x="15" y="59"/>
                  </a:cubicBezTo>
                  <a:cubicBezTo>
                    <a:pt x="12" y="62"/>
                    <a:pt x="6" y="68"/>
                    <a:pt x="3" y="70"/>
                  </a:cubicBezTo>
                  <a:cubicBezTo>
                    <a:pt x="0" y="76"/>
                    <a:pt x="0" y="85"/>
                    <a:pt x="0" y="91"/>
                  </a:cubicBezTo>
                  <a:cubicBezTo>
                    <a:pt x="0" y="96"/>
                    <a:pt x="0" y="102"/>
                    <a:pt x="3" y="108"/>
                  </a:cubicBezTo>
                  <a:cubicBezTo>
                    <a:pt x="6" y="111"/>
                    <a:pt x="9" y="117"/>
                    <a:pt x="12" y="120"/>
                  </a:cubicBezTo>
                  <a:cubicBezTo>
                    <a:pt x="17" y="123"/>
                    <a:pt x="23" y="125"/>
                    <a:pt x="26" y="128"/>
                  </a:cubicBezTo>
                  <a:cubicBezTo>
                    <a:pt x="33" y="130"/>
                    <a:pt x="40" y="130"/>
                    <a:pt x="47" y="130"/>
                  </a:cubicBezTo>
                  <a:cubicBezTo>
                    <a:pt x="56" y="130"/>
                    <a:pt x="65" y="129"/>
                    <a:pt x="75" y="125"/>
                  </a:cubicBezTo>
                  <a:cubicBezTo>
                    <a:pt x="81" y="120"/>
                    <a:pt x="90" y="117"/>
                    <a:pt x="96" y="111"/>
                  </a:cubicBezTo>
                  <a:cubicBezTo>
                    <a:pt x="99" y="114"/>
                    <a:pt x="99" y="114"/>
                    <a:pt x="101" y="117"/>
                  </a:cubicBezTo>
                  <a:cubicBezTo>
                    <a:pt x="101" y="120"/>
                    <a:pt x="104" y="123"/>
                    <a:pt x="107" y="123"/>
                  </a:cubicBezTo>
                  <a:cubicBezTo>
                    <a:pt x="107" y="125"/>
                    <a:pt x="110" y="125"/>
                    <a:pt x="113" y="125"/>
                  </a:cubicBezTo>
                  <a:lnTo>
                    <a:pt x="136" y="125"/>
                  </a:lnTo>
                  <a:cubicBezTo>
                    <a:pt x="139" y="123"/>
                    <a:pt x="139" y="120"/>
                    <a:pt x="139" y="117"/>
                  </a:cubicBezTo>
                  <a:cubicBezTo>
                    <a:pt x="139" y="114"/>
                    <a:pt x="139" y="111"/>
                    <a:pt x="136" y="111"/>
                  </a:cubicBezTo>
                  <a:cubicBezTo>
                    <a:pt x="136" y="108"/>
                    <a:pt x="133" y="108"/>
                    <a:pt x="130" y="108"/>
                  </a:cubicBezTo>
                  <a:lnTo>
                    <a:pt x="125" y="111"/>
                  </a:lnTo>
                  <a:cubicBezTo>
                    <a:pt x="119" y="111"/>
                    <a:pt x="116" y="105"/>
                    <a:pt x="116" y="99"/>
                  </a:cubicBezTo>
                  <a:lnTo>
                    <a:pt x="116" y="44"/>
                  </a:lnTo>
                  <a:cubicBezTo>
                    <a:pt x="116" y="33"/>
                    <a:pt x="113" y="21"/>
                    <a:pt x="104" y="12"/>
                  </a:cubicBezTo>
                  <a:cubicBezTo>
                    <a:pt x="93" y="4"/>
                    <a:pt x="81" y="1"/>
                    <a:pt x="67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02;p57"/>
            <p:cNvSpPr/>
            <p:nvPr/>
          </p:nvSpPr>
          <p:spPr>
            <a:xfrm>
              <a:off x="3611375" y="3799100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47" y="1"/>
                  </a:moveTo>
                  <a:cubicBezTo>
                    <a:pt x="41" y="1"/>
                    <a:pt x="36" y="1"/>
                    <a:pt x="30" y="4"/>
                  </a:cubicBezTo>
                  <a:cubicBezTo>
                    <a:pt x="24" y="4"/>
                    <a:pt x="18" y="7"/>
                    <a:pt x="15" y="10"/>
                  </a:cubicBezTo>
                  <a:cubicBezTo>
                    <a:pt x="10" y="13"/>
                    <a:pt x="7" y="15"/>
                    <a:pt x="4" y="21"/>
                  </a:cubicBezTo>
                  <a:cubicBezTo>
                    <a:pt x="1" y="27"/>
                    <a:pt x="1" y="33"/>
                    <a:pt x="1" y="39"/>
                  </a:cubicBezTo>
                  <a:cubicBezTo>
                    <a:pt x="1" y="42"/>
                    <a:pt x="1" y="44"/>
                    <a:pt x="1" y="47"/>
                  </a:cubicBezTo>
                  <a:cubicBezTo>
                    <a:pt x="4" y="50"/>
                    <a:pt x="4" y="53"/>
                    <a:pt x="7" y="56"/>
                  </a:cubicBezTo>
                  <a:cubicBezTo>
                    <a:pt x="7" y="59"/>
                    <a:pt x="10" y="59"/>
                    <a:pt x="12" y="62"/>
                  </a:cubicBezTo>
                  <a:cubicBezTo>
                    <a:pt x="15" y="65"/>
                    <a:pt x="18" y="65"/>
                    <a:pt x="21" y="68"/>
                  </a:cubicBezTo>
                  <a:cubicBezTo>
                    <a:pt x="27" y="68"/>
                    <a:pt x="33" y="71"/>
                    <a:pt x="36" y="71"/>
                  </a:cubicBezTo>
                  <a:lnTo>
                    <a:pt x="53" y="73"/>
                  </a:lnTo>
                  <a:lnTo>
                    <a:pt x="70" y="76"/>
                  </a:lnTo>
                  <a:cubicBezTo>
                    <a:pt x="76" y="76"/>
                    <a:pt x="79" y="76"/>
                    <a:pt x="85" y="79"/>
                  </a:cubicBezTo>
                  <a:cubicBezTo>
                    <a:pt x="88" y="79"/>
                    <a:pt x="91" y="79"/>
                    <a:pt x="94" y="82"/>
                  </a:cubicBezTo>
                  <a:cubicBezTo>
                    <a:pt x="94" y="85"/>
                    <a:pt x="96" y="88"/>
                    <a:pt x="96" y="91"/>
                  </a:cubicBezTo>
                  <a:cubicBezTo>
                    <a:pt x="96" y="97"/>
                    <a:pt x="94" y="102"/>
                    <a:pt x="88" y="105"/>
                  </a:cubicBezTo>
                  <a:cubicBezTo>
                    <a:pt x="79" y="111"/>
                    <a:pt x="73" y="111"/>
                    <a:pt x="65" y="111"/>
                  </a:cubicBezTo>
                  <a:cubicBezTo>
                    <a:pt x="53" y="111"/>
                    <a:pt x="44" y="108"/>
                    <a:pt x="33" y="105"/>
                  </a:cubicBezTo>
                  <a:cubicBezTo>
                    <a:pt x="27" y="102"/>
                    <a:pt x="21" y="94"/>
                    <a:pt x="18" y="85"/>
                  </a:cubicBezTo>
                  <a:cubicBezTo>
                    <a:pt x="15" y="85"/>
                    <a:pt x="15" y="82"/>
                    <a:pt x="15" y="82"/>
                  </a:cubicBezTo>
                  <a:lnTo>
                    <a:pt x="10" y="82"/>
                  </a:lnTo>
                  <a:cubicBezTo>
                    <a:pt x="7" y="82"/>
                    <a:pt x="4" y="82"/>
                    <a:pt x="1" y="85"/>
                  </a:cubicBezTo>
                  <a:cubicBezTo>
                    <a:pt x="1" y="85"/>
                    <a:pt x="1" y="88"/>
                    <a:pt x="1" y="91"/>
                  </a:cubicBezTo>
                  <a:lnTo>
                    <a:pt x="1" y="123"/>
                  </a:lnTo>
                  <a:cubicBezTo>
                    <a:pt x="1" y="126"/>
                    <a:pt x="1" y="128"/>
                    <a:pt x="1" y="131"/>
                  </a:cubicBezTo>
                  <a:lnTo>
                    <a:pt x="18" y="131"/>
                  </a:lnTo>
                  <a:cubicBezTo>
                    <a:pt x="18" y="128"/>
                    <a:pt x="21" y="126"/>
                    <a:pt x="21" y="123"/>
                  </a:cubicBezTo>
                  <a:lnTo>
                    <a:pt x="21" y="117"/>
                  </a:lnTo>
                  <a:cubicBezTo>
                    <a:pt x="27" y="123"/>
                    <a:pt x="33" y="126"/>
                    <a:pt x="41" y="128"/>
                  </a:cubicBezTo>
                  <a:cubicBezTo>
                    <a:pt x="50" y="131"/>
                    <a:pt x="59" y="131"/>
                    <a:pt x="67" y="131"/>
                  </a:cubicBezTo>
                  <a:cubicBezTo>
                    <a:pt x="73" y="131"/>
                    <a:pt x="82" y="131"/>
                    <a:pt x="88" y="128"/>
                  </a:cubicBezTo>
                  <a:cubicBezTo>
                    <a:pt x="94" y="128"/>
                    <a:pt x="99" y="126"/>
                    <a:pt x="105" y="123"/>
                  </a:cubicBezTo>
                  <a:cubicBezTo>
                    <a:pt x="111" y="117"/>
                    <a:pt x="114" y="114"/>
                    <a:pt x="117" y="108"/>
                  </a:cubicBezTo>
                  <a:cubicBezTo>
                    <a:pt x="120" y="99"/>
                    <a:pt x="120" y="91"/>
                    <a:pt x="117" y="82"/>
                  </a:cubicBezTo>
                  <a:cubicBezTo>
                    <a:pt x="114" y="76"/>
                    <a:pt x="114" y="73"/>
                    <a:pt x="111" y="73"/>
                  </a:cubicBezTo>
                  <a:cubicBezTo>
                    <a:pt x="108" y="71"/>
                    <a:pt x="105" y="68"/>
                    <a:pt x="102" y="65"/>
                  </a:cubicBezTo>
                  <a:cubicBezTo>
                    <a:pt x="99" y="65"/>
                    <a:pt x="96" y="62"/>
                    <a:pt x="94" y="62"/>
                  </a:cubicBezTo>
                  <a:cubicBezTo>
                    <a:pt x="88" y="59"/>
                    <a:pt x="85" y="59"/>
                    <a:pt x="79" y="56"/>
                  </a:cubicBezTo>
                  <a:lnTo>
                    <a:pt x="47" y="56"/>
                  </a:lnTo>
                  <a:cubicBezTo>
                    <a:pt x="41" y="53"/>
                    <a:pt x="36" y="53"/>
                    <a:pt x="33" y="53"/>
                  </a:cubicBezTo>
                  <a:cubicBezTo>
                    <a:pt x="30" y="50"/>
                    <a:pt x="27" y="50"/>
                    <a:pt x="24" y="47"/>
                  </a:cubicBezTo>
                  <a:cubicBezTo>
                    <a:pt x="21" y="47"/>
                    <a:pt x="21" y="44"/>
                    <a:pt x="21" y="42"/>
                  </a:cubicBezTo>
                  <a:cubicBezTo>
                    <a:pt x="21" y="36"/>
                    <a:pt x="24" y="30"/>
                    <a:pt x="30" y="27"/>
                  </a:cubicBezTo>
                  <a:cubicBezTo>
                    <a:pt x="34" y="25"/>
                    <a:pt x="38" y="23"/>
                    <a:pt x="43" y="23"/>
                  </a:cubicBezTo>
                  <a:cubicBezTo>
                    <a:pt x="45" y="23"/>
                    <a:pt x="48" y="23"/>
                    <a:pt x="50" y="24"/>
                  </a:cubicBezTo>
                  <a:cubicBezTo>
                    <a:pt x="52" y="23"/>
                    <a:pt x="54" y="22"/>
                    <a:pt x="56" y="22"/>
                  </a:cubicBezTo>
                  <a:cubicBezTo>
                    <a:pt x="59" y="22"/>
                    <a:pt x="62" y="23"/>
                    <a:pt x="65" y="24"/>
                  </a:cubicBezTo>
                  <a:cubicBezTo>
                    <a:pt x="67" y="24"/>
                    <a:pt x="73" y="24"/>
                    <a:pt x="76" y="27"/>
                  </a:cubicBezTo>
                  <a:cubicBezTo>
                    <a:pt x="79" y="27"/>
                    <a:pt x="85" y="30"/>
                    <a:pt x="88" y="33"/>
                  </a:cubicBezTo>
                  <a:cubicBezTo>
                    <a:pt x="91" y="36"/>
                    <a:pt x="94" y="39"/>
                    <a:pt x="94" y="42"/>
                  </a:cubicBezTo>
                  <a:cubicBezTo>
                    <a:pt x="96" y="44"/>
                    <a:pt x="99" y="44"/>
                    <a:pt x="102" y="44"/>
                  </a:cubicBezTo>
                  <a:lnTo>
                    <a:pt x="108" y="44"/>
                  </a:lnTo>
                  <a:cubicBezTo>
                    <a:pt x="111" y="42"/>
                    <a:pt x="111" y="39"/>
                    <a:pt x="111" y="36"/>
                  </a:cubicBezTo>
                  <a:lnTo>
                    <a:pt x="111" y="13"/>
                  </a:lnTo>
                  <a:cubicBezTo>
                    <a:pt x="111" y="10"/>
                    <a:pt x="111" y="7"/>
                    <a:pt x="108" y="4"/>
                  </a:cubicBezTo>
                  <a:cubicBezTo>
                    <a:pt x="106" y="4"/>
                    <a:pt x="104" y="3"/>
                    <a:pt x="103" y="3"/>
                  </a:cubicBezTo>
                  <a:cubicBezTo>
                    <a:pt x="103" y="3"/>
                    <a:pt x="102" y="3"/>
                    <a:pt x="102" y="4"/>
                  </a:cubicBezTo>
                  <a:cubicBezTo>
                    <a:pt x="101" y="3"/>
                    <a:pt x="100" y="3"/>
                    <a:pt x="99" y="3"/>
                  </a:cubicBezTo>
                  <a:cubicBezTo>
                    <a:pt x="97" y="3"/>
                    <a:pt x="95" y="4"/>
                    <a:pt x="94" y="4"/>
                  </a:cubicBezTo>
                  <a:cubicBezTo>
                    <a:pt x="91" y="7"/>
                    <a:pt x="91" y="10"/>
                    <a:pt x="91" y="13"/>
                  </a:cubicBezTo>
                  <a:lnTo>
                    <a:pt x="91" y="15"/>
                  </a:lnTo>
                  <a:cubicBezTo>
                    <a:pt x="85" y="10"/>
                    <a:pt x="79" y="7"/>
                    <a:pt x="73" y="4"/>
                  </a:cubicBezTo>
                  <a:cubicBezTo>
                    <a:pt x="65" y="1"/>
                    <a:pt x="56" y="1"/>
                    <a:pt x="47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03;p57"/>
            <p:cNvSpPr/>
            <p:nvPr/>
          </p:nvSpPr>
          <p:spPr>
            <a:xfrm>
              <a:off x="3615500" y="3799100"/>
              <a:ext cx="2925" cy="3300"/>
            </a:xfrm>
            <a:custGeom>
              <a:avLst/>
              <a:gdLst/>
              <a:ahLst/>
              <a:cxnLst/>
              <a:rect l="l" t="t" r="r" b="b"/>
              <a:pathLst>
                <a:path w="117" h="132" extrusionOk="0">
                  <a:moveTo>
                    <a:pt x="50" y="1"/>
                  </a:moveTo>
                  <a:cubicBezTo>
                    <a:pt x="44" y="1"/>
                    <a:pt x="39" y="1"/>
                    <a:pt x="30" y="4"/>
                  </a:cubicBezTo>
                  <a:cubicBezTo>
                    <a:pt x="24" y="4"/>
                    <a:pt x="21" y="7"/>
                    <a:pt x="15" y="10"/>
                  </a:cubicBezTo>
                  <a:cubicBezTo>
                    <a:pt x="13" y="13"/>
                    <a:pt x="10" y="15"/>
                    <a:pt x="7" y="21"/>
                  </a:cubicBezTo>
                  <a:cubicBezTo>
                    <a:pt x="4" y="27"/>
                    <a:pt x="1" y="33"/>
                    <a:pt x="4" y="39"/>
                  </a:cubicBezTo>
                  <a:cubicBezTo>
                    <a:pt x="1" y="42"/>
                    <a:pt x="1" y="44"/>
                    <a:pt x="4" y="47"/>
                  </a:cubicBezTo>
                  <a:cubicBezTo>
                    <a:pt x="4" y="50"/>
                    <a:pt x="4" y="53"/>
                    <a:pt x="7" y="56"/>
                  </a:cubicBezTo>
                  <a:cubicBezTo>
                    <a:pt x="10" y="59"/>
                    <a:pt x="10" y="59"/>
                    <a:pt x="13" y="62"/>
                  </a:cubicBezTo>
                  <a:cubicBezTo>
                    <a:pt x="15" y="65"/>
                    <a:pt x="18" y="65"/>
                    <a:pt x="21" y="68"/>
                  </a:cubicBezTo>
                  <a:cubicBezTo>
                    <a:pt x="27" y="68"/>
                    <a:pt x="33" y="71"/>
                    <a:pt x="39" y="71"/>
                  </a:cubicBezTo>
                  <a:lnTo>
                    <a:pt x="56" y="73"/>
                  </a:lnTo>
                  <a:lnTo>
                    <a:pt x="70" y="76"/>
                  </a:lnTo>
                  <a:cubicBezTo>
                    <a:pt x="76" y="76"/>
                    <a:pt x="79" y="76"/>
                    <a:pt x="85" y="79"/>
                  </a:cubicBezTo>
                  <a:cubicBezTo>
                    <a:pt x="88" y="79"/>
                    <a:pt x="91" y="79"/>
                    <a:pt x="94" y="82"/>
                  </a:cubicBezTo>
                  <a:cubicBezTo>
                    <a:pt x="97" y="85"/>
                    <a:pt x="97" y="88"/>
                    <a:pt x="97" y="91"/>
                  </a:cubicBezTo>
                  <a:cubicBezTo>
                    <a:pt x="97" y="97"/>
                    <a:pt x="94" y="102"/>
                    <a:pt x="88" y="105"/>
                  </a:cubicBezTo>
                  <a:cubicBezTo>
                    <a:pt x="82" y="111"/>
                    <a:pt x="73" y="111"/>
                    <a:pt x="65" y="111"/>
                  </a:cubicBezTo>
                  <a:cubicBezTo>
                    <a:pt x="53" y="111"/>
                    <a:pt x="44" y="108"/>
                    <a:pt x="33" y="105"/>
                  </a:cubicBezTo>
                  <a:cubicBezTo>
                    <a:pt x="27" y="102"/>
                    <a:pt x="21" y="94"/>
                    <a:pt x="18" y="85"/>
                  </a:cubicBezTo>
                  <a:cubicBezTo>
                    <a:pt x="18" y="85"/>
                    <a:pt x="15" y="82"/>
                    <a:pt x="15" y="82"/>
                  </a:cubicBezTo>
                  <a:lnTo>
                    <a:pt x="10" y="82"/>
                  </a:lnTo>
                  <a:cubicBezTo>
                    <a:pt x="7" y="82"/>
                    <a:pt x="4" y="82"/>
                    <a:pt x="4" y="85"/>
                  </a:cubicBezTo>
                  <a:cubicBezTo>
                    <a:pt x="1" y="85"/>
                    <a:pt x="1" y="88"/>
                    <a:pt x="1" y="91"/>
                  </a:cubicBezTo>
                  <a:lnTo>
                    <a:pt x="1" y="123"/>
                  </a:lnTo>
                  <a:cubicBezTo>
                    <a:pt x="1" y="126"/>
                    <a:pt x="1" y="128"/>
                    <a:pt x="4" y="131"/>
                  </a:cubicBezTo>
                  <a:lnTo>
                    <a:pt x="18" y="131"/>
                  </a:lnTo>
                  <a:cubicBezTo>
                    <a:pt x="21" y="128"/>
                    <a:pt x="21" y="126"/>
                    <a:pt x="21" y="123"/>
                  </a:cubicBezTo>
                  <a:lnTo>
                    <a:pt x="21" y="117"/>
                  </a:lnTo>
                  <a:cubicBezTo>
                    <a:pt x="27" y="123"/>
                    <a:pt x="33" y="126"/>
                    <a:pt x="39" y="128"/>
                  </a:cubicBezTo>
                  <a:cubicBezTo>
                    <a:pt x="47" y="131"/>
                    <a:pt x="56" y="131"/>
                    <a:pt x="65" y="131"/>
                  </a:cubicBezTo>
                  <a:cubicBezTo>
                    <a:pt x="73" y="131"/>
                    <a:pt x="79" y="131"/>
                    <a:pt x="88" y="128"/>
                  </a:cubicBezTo>
                  <a:cubicBezTo>
                    <a:pt x="94" y="128"/>
                    <a:pt x="99" y="126"/>
                    <a:pt x="105" y="123"/>
                  </a:cubicBezTo>
                  <a:cubicBezTo>
                    <a:pt x="108" y="117"/>
                    <a:pt x="111" y="114"/>
                    <a:pt x="114" y="108"/>
                  </a:cubicBezTo>
                  <a:cubicBezTo>
                    <a:pt x="117" y="102"/>
                    <a:pt x="117" y="97"/>
                    <a:pt x="117" y="91"/>
                  </a:cubicBezTo>
                  <a:cubicBezTo>
                    <a:pt x="117" y="88"/>
                    <a:pt x="117" y="85"/>
                    <a:pt x="117" y="82"/>
                  </a:cubicBezTo>
                  <a:cubicBezTo>
                    <a:pt x="117" y="76"/>
                    <a:pt x="114" y="73"/>
                    <a:pt x="114" y="73"/>
                  </a:cubicBezTo>
                  <a:cubicBezTo>
                    <a:pt x="111" y="71"/>
                    <a:pt x="108" y="68"/>
                    <a:pt x="105" y="65"/>
                  </a:cubicBezTo>
                  <a:cubicBezTo>
                    <a:pt x="102" y="65"/>
                    <a:pt x="99" y="62"/>
                    <a:pt x="97" y="62"/>
                  </a:cubicBezTo>
                  <a:cubicBezTo>
                    <a:pt x="91" y="59"/>
                    <a:pt x="85" y="59"/>
                    <a:pt x="82" y="56"/>
                  </a:cubicBezTo>
                  <a:lnTo>
                    <a:pt x="47" y="56"/>
                  </a:lnTo>
                  <a:cubicBezTo>
                    <a:pt x="44" y="56"/>
                    <a:pt x="39" y="53"/>
                    <a:pt x="36" y="53"/>
                  </a:cubicBezTo>
                  <a:cubicBezTo>
                    <a:pt x="33" y="50"/>
                    <a:pt x="30" y="50"/>
                    <a:pt x="27" y="47"/>
                  </a:cubicBezTo>
                  <a:cubicBezTo>
                    <a:pt x="24" y="47"/>
                    <a:pt x="24" y="44"/>
                    <a:pt x="24" y="42"/>
                  </a:cubicBezTo>
                  <a:cubicBezTo>
                    <a:pt x="24" y="36"/>
                    <a:pt x="27" y="30"/>
                    <a:pt x="30" y="27"/>
                  </a:cubicBezTo>
                  <a:cubicBezTo>
                    <a:pt x="34" y="25"/>
                    <a:pt x="40" y="23"/>
                    <a:pt x="44" y="23"/>
                  </a:cubicBezTo>
                  <a:cubicBezTo>
                    <a:pt x="47" y="23"/>
                    <a:pt x="48" y="23"/>
                    <a:pt x="50" y="24"/>
                  </a:cubicBezTo>
                  <a:cubicBezTo>
                    <a:pt x="53" y="23"/>
                    <a:pt x="56" y="22"/>
                    <a:pt x="59" y="22"/>
                  </a:cubicBezTo>
                  <a:cubicBezTo>
                    <a:pt x="62" y="22"/>
                    <a:pt x="65" y="23"/>
                    <a:pt x="68" y="24"/>
                  </a:cubicBezTo>
                  <a:cubicBezTo>
                    <a:pt x="70" y="24"/>
                    <a:pt x="73" y="24"/>
                    <a:pt x="79" y="27"/>
                  </a:cubicBezTo>
                  <a:cubicBezTo>
                    <a:pt x="82" y="27"/>
                    <a:pt x="85" y="30"/>
                    <a:pt x="88" y="33"/>
                  </a:cubicBezTo>
                  <a:cubicBezTo>
                    <a:pt x="91" y="36"/>
                    <a:pt x="94" y="39"/>
                    <a:pt x="97" y="42"/>
                  </a:cubicBezTo>
                  <a:cubicBezTo>
                    <a:pt x="97" y="44"/>
                    <a:pt x="99" y="44"/>
                    <a:pt x="102" y="44"/>
                  </a:cubicBezTo>
                  <a:lnTo>
                    <a:pt x="111" y="44"/>
                  </a:lnTo>
                  <a:cubicBezTo>
                    <a:pt x="111" y="42"/>
                    <a:pt x="114" y="39"/>
                    <a:pt x="114" y="36"/>
                  </a:cubicBezTo>
                  <a:lnTo>
                    <a:pt x="114" y="13"/>
                  </a:lnTo>
                  <a:cubicBezTo>
                    <a:pt x="114" y="10"/>
                    <a:pt x="111" y="7"/>
                    <a:pt x="111" y="4"/>
                  </a:cubicBezTo>
                  <a:cubicBezTo>
                    <a:pt x="109" y="4"/>
                    <a:pt x="107" y="3"/>
                    <a:pt x="105" y="3"/>
                  </a:cubicBezTo>
                  <a:cubicBezTo>
                    <a:pt x="104" y="3"/>
                    <a:pt x="103" y="3"/>
                    <a:pt x="102" y="4"/>
                  </a:cubicBezTo>
                  <a:cubicBezTo>
                    <a:pt x="101" y="3"/>
                    <a:pt x="100" y="3"/>
                    <a:pt x="99" y="3"/>
                  </a:cubicBezTo>
                  <a:cubicBezTo>
                    <a:pt x="97" y="3"/>
                    <a:pt x="96" y="4"/>
                    <a:pt x="94" y="4"/>
                  </a:cubicBezTo>
                  <a:cubicBezTo>
                    <a:pt x="94" y="7"/>
                    <a:pt x="94" y="10"/>
                    <a:pt x="94" y="13"/>
                  </a:cubicBezTo>
                  <a:lnTo>
                    <a:pt x="94" y="15"/>
                  </a:lnTo>
                  <a:cubicBezTo>
                    <a:pt x="88" y="10"/>
                    <a:pt x="82" y="7"/>
                    <a:pt x="73" y="4"/>
                  </a:cubicBezTo>
                  <a:cubicBezTo>
                    <a:pt x="68" y="1"/>
                    <a:pt x="59" y="1"/>
                    <a:pt x="50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04;p57"/>
            <p:cNvSpPr/>
            <p:nvPr/>
          </p:nvSpPr>
          <p:spPr>
            <a:xfrm>
              <a:off x="3619500" y="3799175"/>
              <a:ext cx="3500" cy="3275"/>
            </a:xfrm>
            <a:custGeom>
              <a:avLst/>
              <a:gdLst/>
              <a:ahLst/>
              <a:cxnLst/>
              <a:rect l="l" t="t" r="r" b="b"/>
              <a:pathLst>
                <a:path w="140" h="131" extrusionOk="0">
                  <a:moveTo>
                    <a:pt x="55" y="65"/>
                  </a:moveTo>
                  <a:cubicBezTo>
                    <a:pt x="61" y="65"/>
                    <a:pt x="70" y="65"/>
                    <a:pt x="76" y="68"/>
                  </a:cubicBezTo>
                  <a:cubicBezTo>
                    <a:pt x="81" y="68"/>
                    <a:pt x="90" y="70"/>
                    <a:pt x="96" y="70"/>
                  </a:cubicBezTo>
                  <a:lnTo>
                    <a:pt x="96" y="85"/>
                  </a:lnTo>
                  <a:cubicBezTo>
                    <a:pt x="90" y="91"/>
                    <a:pt x="81" y="96"/>
                    <a:pt x="73" y="102"/>
                  </a:cubicBezTo>
                  <a:cubicBezTo>
                    <a:pt x="64" y="105"/>
                    <a:pt x="55" y="108"/>
                    <a:pt x="47" y="108"/>
                  </a:cubicBezTo>
                  <a:cubicBezTo>
                    <a:pt x="41" y="108"/>
                    <a:pt x="35" y="105"/>
                    <a:pt x="29" y="102"/>
                  </a:cubicBezTo>
                  <a:cubicBezTo>
                    <a:pt x="23" y="96"/>
                    <a:pt x="21" y="94"/>
                    <a:pt x="21" y="88"/>
                  </a:cubicBezTo>
                  <a:cubicBezTo>
                    <a:pt x="21" y="82"/>
                    <a:pt x="21" y="79"/>
                    <a:pt x="23" y="76"/>
                  </a:cubicBezTo>
                  <a:cubicBezTo>
                    <a:pt x="26" y="73"/>
                    <a:pt x="29" y="70"/>
                    <a:pt x="32" y="70"/>
                  </a:cubicBezTo>
                  <a:cubicBezTo>
                    <a:pt x="35" y="68"/>
                    <a:pt x="38" y="65"/>
                    <a:pt x="41" y="65"/>
                  </a:cubicBezTo>
                  <a:close/>
                  <a:moveTo>
                    <a:pt x="55" y="1"/>
                  </a:moveTo>
                  <a:cubicBezTo>
                    <a:pt x="50" y="1"/>
                    <a:pt x="44" y="1"/>
                    <a:pt x="41" y="4"/>
                  </a:cubicBezTo>
                  <a:cubicBezTo>
                    <a:pt x="35" y="4"/>
                    <a:pt x="32" y="7"/>
                    <a:pt x="26" y="7"/>
                  </a:cubicBezTo>
                  <a:cubicBezTo>
                    <a:pt x="23" y="10"/>
                    <a:pt x="18" y="12"/>
                    <a:pt x="15" y="15"/>
                  </a:cubicBezTo>
                  <a:cubicBezTo>
                    <a:pt x="12" y="15"/>
                    <a:pt x="12" y="18"/>
                    <a:pt x="12" y="21"/>
                  </a:cubicBezTo>
                  <a:cubicBezTo>
                    <a:pt x="12" y="24"/>
                    <a:pt x="12" y="27"/>
                    <a:pt x="15" y="27"/>
                  </a:cubicBezTo>
                  <a:cubicBezTo>
                    <a:pt x="15" y="30"/>
                    <a:pt x="18" y="33"/>
                    <a:pt x="21" y="33"/>
                  </a:cubicBezTo>
                  <a:cubicBezTo>
                    <a:pt x="23" y="33"/>
                    <a:pt x="23" y="33"/>
                    <a:pt x="26" y="30"/>
                  </a:cubicBezTo>
                  <a:cubicBezTo>
                    <a:pt x="32" y="27"/>
                    <a:pt x="38" y="24"/>
                    <a:pt x="47" y="21"/>
                  </a:cubicBezTo>
                  <a:cubicBezTo>
                    <a:pt x="52" y="21"/>
                    <a:pt x="61" y="18"/>
                    <a:pt x="67" y="18"/>
                  </a:cubicBezTo>
                  <a:cubicBezTo>
                    <a:pt x="76" y="18"/>
                    <a:pt x="84" y="21"/>
                    <a:pt x="90" y="24"/>
                  </a:cubicBezTo>
                  <a:cubicBezTo>
                    <a:pt x="93" y="30"/>
                    <a:pt x="96" y="39"/>
                    <a:pt x="96" y="44"/>
                  </a:cubicBezTo>
                  <a:lnTo>
                    <a:pt x="96" y="56"/>
                  </a:lnTo>
                  <a:cubicBezTo>
                    <a:pt x="90" y="53"/>
                    <a:pt x="81" y="53"/>
                    <a:pt x="76" y="50"/>
                  </a:cubicBezTo>
                  <a:lnTo>
                    <a:pt x="32" y="50"/>
                  </a:lnTo>
                  <a:cubicBezTo>
                    <a:pt x="26" y="53"/>
                    <a:pt x="21" y="56"/>
                    <a:pt x="15" y="59"/>
                  </a:cubicBezTo>
                  <a:cubicBezTo>
                    <a:pt x="12" y="62"/>
                    <a:pt x="6" y="68"/>
                    <a:pt x="3" y="70"/>
                  </a:cubicBezTo>
                  <a:cubicBezTo>
                    <a:pt x="0" y="76"/>
                    <a:pt x="0" y="85"/>
                    <a:pt x="0" y="91"/>
                  </a:cubicBezTo>
                  <a:cubicBezTo>
                    <a:pt x="0" y="96"/>
                    <a:pt x="0" y="102"/>
                    <a:pt x="3" y="108"/>
                  </a:cubicBezTo>
                  <a:cubicBezTo>
                    <a:pt x="6" y="111"/>
                    <a:pt x="9" y="117"/>
                    <a:pt x="12" y="120"/>
                  </a:cubicBezTo>
                  <a:cubicBezTo>
                    <a:pt x="18" y="123"/>
                    <a:pt x="23" y="125"/>
                    <a:pt x="29" y="128"/>
                  </a:cubicBezTo>
                  <a:cubicBezTo>
                    <a:pt x="35" y="130"/>
                    <a:pt x="41" y="130"/>
                    <a:pt x="47" y="130"/>
                  </a:cubicBezTo>
                  <a:cubicBezTo>
                    <a:pt x="56" y="130"/>
                    <a:pt x="65" y="129"/>
                    <a:pt x="76" y="125"/>
                  </a:cubicBezTo>
                  <a:cubicBezTo>
                    <a:pt x="81" y="120"/>
                    <a:pt x="90" y="117"/>
                    <a:pt x="99" y="111"/>
                  </a:cubicBezTo>
                  <a:cubicBezTo>
                    <a:pt x="99" y="114"/>
                    <a:pt x="99" y="114"/>
                    <a:pt x="102" y="117"/>
                  </a:cubicBezTo>
                  <a:cubicBezTo>
                    <a:pt x="102" y="120"/>
                    <a:pt x="105" y="123"/>
                    <a:pt x="107" y="123"/>
                  </a:cubicBezTo>
                  <a:cubicBezTo>
                    <a:pt x="107" y="125"/>
                    <a:pt x="110" y="125"/>
                    <a:pt x="113" y="125"/>
                  </a:cubicBezTo>
                  <a:lnTo>
                    <a:pt x="136" y="125"/>
                  </a:lnTo>
                  <a:cubicBezTo>
                    <a:pt x="136" y="123"/>
                    <a:pt x="139" y="120"/>
                    <a:pt x="139" y="117"/>
                  </a:cubicBezTo>
                  <a:cubicBezTo>
                    <a:pt x="139" y="114"/>
                    <a:pt x="136" y="111"/>
                    <a:pt x="136" y="111"/>
                  </a:cubicBezTo>
                  <a:cubicBezTo>
                    <a:pt x="134" y="108"/>
                    <a:pt x="131" y="108"/>
                    <a:pt x="131" y="108"/>
                  </a:cubicBezTo>
                  <a:lnTo>
                    <a:pt x="125" y="111"/>
                  </a:lnTo>
                  <a:cubicBezTo>
                    <a:pt x="119" y="111"/>
                    <a:pt x="116" y="105"/>
                    <a:pt x="116" y="99"/>
                  </a:cubicBezTo>
                  <a:lnTo>
                    <a:pt x="116" y="44"/>
                  </a:lnTo>
                  <a:cubicBezTo>
                    <a:pt x="116" y="33"/>
                    <a:pt x="113" y="21"/>
                    <a:pt x="105" y="12"/>
                  </a:cubicBezTo>
                  <a:cubicBezTo>
                    <a:pt x="93" y="4"/>
                    <a:pt x="81" y="1"/>
                    <a:pt x="67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05;p57"/>
            <p:cNvSpPr/>
            <p:nvPr/>
          </p:nvSpPr>
          <p:spPr>
            <a:xfrm>
              <a:off x="3623550" y="3799100"/>
              <a:ext cx="3575" cy="4600"/>
            </a:xfrm>
            <a:custGeom>
              <a:avLst/>
              <a:gdLst/>
              <a:ahLst/>
              <a:cxnLst/>
              <a:rect l="l" t="t" r="r" b="b"/>
              <a:pathLst>
                <a:path w="143" h="184" extrusionOk="0">
                  <a:moveTo>
                    <a:pt x="56" y="20"/>
                  </a:moveTo>
                  <a:cubicBezTo>
                    <a:pt x="58" y="20"/>
                    <a:pt x="60" y="20"/>
                    <a:pt x="61" y="21"/>
                  </a:cubicBezTo>
                  <a:cubicBezTo>
                    <a:pt x="67" y="21"/>
                    <a:pt x="73" y="21"/>
                    <a:pt x="79" y="24"/>
                  </a:cubicBezTo>
                  <a:cubicBezTo>
                    <a:pt x="84" y="24"/>
                    <a:pt x="87" y="27"/>
                    <a:pt x="93" y="30"/>
                  </a:cubicBezTo>
                  <a:cubicBezTo>
                    <a:pt x="96" y="36"/>
                    <a:pt x="99" y="39"/>
                    <a:pt x="102" y="44"/>
                  </a:cubicBezTo>
                  <a:cubicBezTo>
                    <a:pt x="102" y="50"/>
                    <a:pt x="105" y="56"/>
                    <a:pt x="105" y="62"/>
                  </a:cubicBezTo>
                  <a:lnTo>
                    <a:pt x="105" y="65"/>
                  </a:lnTo>
                  <a:cubicBezTo>
                    <a:pt x="102" y="68"/>
                    <a:pt x="102" y="73"/>
                    <a:pt x="102" y="79"/>
                  </a:cubicBezTo>
                  <a:cubicBezTo>
                    <a:pt x="99" y="85"/>
                    <a:pt x="96" y="88"/>
                    <a:pt x="93" y="94"/>
                  </a:cubicBezTo>
                  <a:cubicBezTo>
                    <a:pt x="87" y="97"/>
                    <a:pt x="84" y="99"/>
                    <a:pt x="79" y="102"/>
                  </a:cubicBezTo>
                  <a:cubicBezTo>
                    <a:pt x="73" y="102"/>
                    <a:pt x="67" y="102"/>
                    <a:pt x="61" y="105"/>
                  </a:cubicBezTo>
                  <a:cubicBezTo>
                    <a:pt x="56" y="105"/>
                    <a:pt x="50" y="102"/>
                    <a:pt x="47" y="99"/>
                  </a:cubicBezTo>
                  <a:cubicBezTo>
                    <a:pt x="41" y="99"/>
                    <a:pt x="38" y="97"/>
                    <a:pt x="35" y="91"/>
                  </a:cubicBezTo>
                  <a:cubicBezTo>
                    <a:pt x="29" y="88"/>
                    <a:pt x="27" y="85"/>
                    <a:pt x="27" y="79"/>
                  </a:cubicBezTo>
                  <a:cubicBezTo>
                    <a:pt x="24" y="73"/>
                    <a:pt x="24" y="68"/>
                    <a:pt x="24" y="62"/>
                  </a:cubicBezTo>
                  <a:cubicBezTo>
                    <a:pt x="24" y="56"/>
                    <a:pt x="24" y="50"/>
                    <a:pt x="27" y="44"/>
                  </a:cubicBezTo>
                  <a:cubicBezTo>
                    <a:pt x="27" y="42"/>
                    <a:pt x="29" y="36"/>
                    <a:pt x="35" y="33"/>
                  </a:cubicBezTo>
                  <a:cubicBezTo>
                    <a:pt x="38" y="27"/>
                    <a:pt x="41" y="24"/>
                    <a:pt x="47" y="24"/>
                  </a:cubicBezTo>
                  <a:cubicBezTo>
                    <a:pt x="49" y="22"/>
                    <a:pt x="52" y="20"/>
                    <a:pt x="56" y="20"/>
                  </a:cubicBezTo>
                  <a:close/>
                  <a:moveTo>
                    <a:pt x="61" y="1"/>
                  </a:moveTo>
                  <a:cubicBezTo>
                    <a:pt x="53" y="1"/>
                    <a:pt x="44" y="1"/>
                    <a:pt x="38" y="4"/>
                  </a:cubicBezTo>
                  <a:cubicBezTo>
                    <a:pt x="29" y="7"/>
                    <a:pt x="24" y="13"/>
                    <a:pt x="18" y="15"/>
                  </a:cubicBezTo>
                  <a:cubicBezTo>
                    <a:pt x="15" y="21"/>
                    <a:pt x="9" y="30"/>
                    <a:pt x="6" y="36"/>
                  </a:cubicBezTo>
                  <a:cubicBezTo>
                    <a:pt x="0" y="53"/>
                    <a:pt x="0" y="71"/>
                    <a:pt x="6" y="88"/>
                  </a:cubicBezTo>
                  <a:cubicBezTo>
                    <a:pt x="9" y="94"/>
                    <a:pt x="15" y="102"/>
                    <a:pt x="18" y="108"/>
                  </a:cubicBezTo>
                  <a:cubicBezTo>
                    <a:pt x="24" y="114"/>
                    <a:pt x="29" y="117"/>
                    <a:pt x="38" y="120"/>
                  </a:cubicBezTo>
                  <a:cubicBezTo>
                    <a:pt x="44" y="123"/>
                    <a:pt x="53" y="123"/>
                    <a:pt x="61" y="123"/>
                  </a:cubicBezTo>
                  <a:cubicBezTo>
                    <a:pt x="70" y="123"/>
                    <a:pt x="79" y="123"/>
                    <a:pt x="84" y="120"/>
                  </a:cubicBezTo>
                  <a:cubicBezTo>
                    <a:pt x="93" y="114"/>
                    <a:pt x="99" y="108"/>
                    <a:pt x="105" y="102"/>
                  </a:cubicBezTo>
                  <a:lnTo>
                    <a:pt x="105" y="131"/>
                  </a:lnTo>
                  <a:cubicBezTo>
                    <a:pt x="105" y="134"/>
                    <a:pt x="102" y="140"/>
                    <a:pt x="102" y="143"/>
                  </a:cubicBezTo>
                  <a:cubicBezTo>
                    <a:pt x="99" y="149"/>
                    <a:pt x="99" y="152"/>
                    <a:pt x="96" y="155"/>
                  </a:cubicBezTo>
                  <a:cubicBezTo>
                    <a:pt x="90" y="157"/>
                    <a:pt x="87" y="160"/>
                    <a:pt x="84" y="160"/>
                  </a:cubicBezTo>
                  <a:cubicBezTo>
                    <a:pt x="79" y="163"/>
                    <a:pt x="73" y="163"/>
                    <a:pt x="67" y="163"/>
                  </a:cubicBezTo>
                  <a:lnTo>
                    <a:pt x="47" y="163"/>
                  </a:lnTo>
                  <a:cubicBezTo>
                    <a:pt x="41" y="160"/>
                    <a:pt x="35" y="157"/>
                    <a:pt x="29" y="157"/>
                  </a:cubicBezTo>
                  <a:cubicBezTo>
                    <a:pt x="28" y="156"/>
                    <a:pt x="27" y="155"/>
                    <a:pt x="25" y="155"/>
                  </a:cubicBezTo>
                  <a:cubicBezTo>
                    <a:pt x="24" y="155"/>
                    <a:pt x="22" y="156"/>
                    <a:pt x="21" y="157"/>
                  </a:cubicBezTo>
                  <a:cubicBezTo>
                    <a:pt x="18" y="157"/>
                    <a:pt x="15" y="160"/>
                    <a:pt x="15" y="163"/>
                  </a:cubicBezTo>
                  <a:cubicBezTo>
                    <a:pt x="15" y="166"/>
                    <a:pt x="15" y="169"/>
                    <a:pt x="15" y="172"/>
                  </a:cubicBezTo>
                  <a:cubicBezTo>
                    <a:pt x="15" y="172"/>
                    <a:pt x="18" y="175"/>
                    <a:pt x="21" y="175"/>
                  </a:cubicBezTo>
                  <a:cubicBezTo>
                    <a:pt x="27" y="178"/>
                    <a:pt x="35" y="181"/>
                    <a:pt x="41" y="181"/>
                  </a:cubicBezTo>
                  <a:cubicBezTo>
                    <a:pt x="50" y="183"/>
                    <a:pt x="58" y="183"/>
                    <a:pt x="67" y="183"/>
                  </a:cubicBezTo>
                  <a:cubicBezTo>
                    <a:pt x="73" y="183"/>
                    <a:pt x="82" y="183"/>
                    <a:pt x="90" y="181"/>
                  </a:cubicBezTo>
                  <a:cubicBezTo>
                    <a:pt x="96" y="178"/>
                    <a:pt x="102" y="175"/>
                    <a:pt x="108" y="169"/>
                  </a:cubicBezTo>
                  <a:cubicBezTo>
                    <a:pt x="113" y="166"/>
                    <a:pt x="116" y="160"/>
                    <a:pt x="119" y="155"/>
                  </a:cubicBezTo>
                  <a:cubicBezTo>
                    <a:pt x="122" y="146"/>
                    <a:pt x="122" y="140"/>
                    <a:pt x="122" y="131"/>
                  </a:cubicBezTo>
                  <a:lnTo>
                    <a:pt x="122" y="21"/>
                  </a:lnTo>
                  <a:lnTo>
                    <a:pt x="134" y="21"/>
                  </a:lnTo>
                  <a:cubicBezTo>
                    <a:pt x="137" y="21"/>
                    <a:pt x="137" y="21"/>
                    <a:pt x="140" y="18"/>
                  </a:cubicBezTo>
                  <a:cubicBezTo>
                    <a:pt x="140" y="18"/>
                    <a:pt x="142" y="15"/>
                    <a:pt x="142" y="13"/>
                  </a:cubicBezTo>
                  <a:cubicBezTo>
                    <a:pt x="142" y="10"/>
                    <a:pt x="140" y="7"/>
                    <a:pt x="140" y="4"/>
                  </a:cubicBezTo>
                  <a:lnTo>
                    <a:pt x="105" y="4"/>
                  </a:lnTo>
                  <a:cubicBezTo>
                    <a:pt x="105" y="7"/>
                    <a:pt x="105" y="10"/>
                    <a:pt x="105" y="13"/>
                  </a:cubicBezTo>
                  <a:lnTo>
                    <a:pt x="105" y="24"/>
                  </a:lnTo>
                  <a:cubicBezTo>
                    <a:pt x="99" y="15"/>
                    <a:pt x="93" y="10"/>
                    <a:pt x="84" y="7"/>
                  </a:cubicBezTo>
                  <a:cubicBezTo>
                    <a:pt x="79" y="1"/>
                    <a:pt x="70" y="1"/>
                    <a:pt x="61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06;p57"/>
            <p:cNvSpPr/>
            <p:nvPr/>
          </p:nvSpPr>
          <p:spPr>
            <a:xfrm>
              <a:off x="3627750" y="3799100"/>
              <a:ext cx="3200" cy="3300"/>
            </a:xfrm>
            <a:custGeom>
              <a:avLst/>
              <a:gdLst/>
              <a:ahLst/>
              <a:cxnLst/>
              <a:rect l="l" t="t" r="r" b="b"/>
              <a:pathLst>
                <a:path w="128" h="132" extrusionOk="0">
                  <a:moveTo>
                    <a:pt x="67" y="21"/>
                  </a:moveTo>
                  <a:cubicBezTo>
                    <a:pt x="76" y="21"/>
                    <a:pt x="87" y="24"/>
                    <a:pt x="96" y="30"/>
                  </a:cubicBezTo>
                  <a:cubicBezTo>
                    <a:pt x="102" y="36"/>
                    <a:pt x="108" y="44"/>
                    <a:pt x="108" y="53"/>
                  </a:cubicBezTo>
                  <a:lnTo>
                    <a:pt x="27" y="53"/>
                  </a:lnTo>
                  <a:cubicBezTo>
                    <a:pt x="27" y="44"/>
                    <a:pt x="32" y="36"/>
                    <a:pt x="38" y="30"/>
                  </a:cubicBezTo>
                  <a:cubicBezTo>
                    <a:pt x="47" y="24"/>
                    <a:pt x="56" y="21"/>
                    <a:pt x="67" y="21"/>
                  </a:cubicBezTo>
                  <a:close/>
                  <a:moveTo>
                    <a:pt x="67" y="1"/>
                  </a:moveTo>
                  <a:cubicBezTo>
                    <a:pt x="58" y="1"/>
                    <a:pt x="50" y="1"/>
                    <a:pt x="41" y="7"/>
                  </a:cubicBezTo>
                  <a:cubicBezTo>
                    <a:pt x="32" y="10"/>
                    <a:pt x="27" y="13"/>
                    <a:pt x="21" y="18"/>
                  </a:cubicBezTo>
                  <a:cubicBezTo>
                    <a:pt x="15" y="24"/>
                    <a:pt x="9" y="33"/>
                    <a:pt x="6" y="39"/>
                  </a:cubicBezTo>
                  <a:cubicBezTo>
                    <a:pt x="3" y="47"/>
                    <a:pt x="0" y="56"/>
                    <a:pt x="3" y="68"/>
                  </a:cubicBezTo>
                  <a:cubicBezTo>
                    <a:pt x="0" y="76"/>
                    <a:pt x="3" y="85"/>
                    <a:pt x="6" y="94"/>
                  </a:cubicBezTo>
                  <a:cubicBezTo>
                    <a:pt x="9" y="102"/>
                    <a:pt x="12" y="108"/>
                    <a:pt x="18" y="114"/>
                  </a:cubicBezTo>
                  <a:cubicBezTo>
                    <a:pt x="24" y="120"/>
                    <a:pt x="29" y="123"/>
                    <a:pt x="38" y="126"/>
                  </a:cubicBezTo>
                  <a:cubicBezTo>
                    <a:pt x="47" y="131"/>
                    <a:pt x="56" y="131"/>
                    <a:pt x="64" y="131"/>
                  </a:cubicBezTo>
                  <a:lnTo>
                    <a:pt x="79" y="131"/>
                  </a:lnTo>
                  <a:cubicBezTo>
                    <a:pt x="84" y="131"/>
                    <a:pt x="90" y="128"/>
                    <a:pt x="93" y="128"/>
                  </a:cubicBezTo>
                  <a:lnTo>
                    <a:pt x="108" y="126"/>
                  </a:lnTo>
                  <a:cubicBezTo>
                    <a:pt x="111" y="123"/>
                    <a:pt x="116" y="123"/>
                    <a:pt x="119" y="120"/>
                  </a:cubicBezTo>
                  <a:cubicBezTo>
                    <a:pt x="122" y="120"/>
                    <a:pt x="125" y="117"/>
                    <a:pt x="125" y="114"/>
                  </a:cubicBezTo>
                  <a:cubicBezTo>
                    <a:pt x="125" y="111"/>
                    <a:pt x="125" y="111"/>
                    <a:pt x="125" y="108"/>
                  </a:cubicBezTo>
                  <a:cubicBezTo>
                    <a:pt x="125" y="105"/>
                    <a:pt x="122" y="102"/>
                    <a:pt x="119" y="102"/>
                  </a:cubicBezTo>
                  <a:cubicBezTo>
                    <a:pt x="119" y="101"/>
                    <a:pt x="118" y="100"/>
                    <a:pt x="116" y="100"/>
                  </a:cubicBezTo>
                  <a:cubicBezTo>
                    <a:pt x="115" y="100"/>
                    <a:pt x="113" y="101"/>
                    <a:pt x="113" y="102"/>
                  </a:cubicBezTo>
                  <a:cubicBezTo>
                    <a:pt x="105" y="105"/>
                    <a:pt x="99" y="108"/>
                    <a:pt x="90" y="108"/>
                  </a:cubicBezTo>
                  <a:cubicBezTo>
                    <a:pt x="82" y="111"/>
                    <a:pt x="73" y="114"/>
                    <a:pt x="64" y="114"/>
                  </a:cubicBezTo>
                  <a:cubicBezTo>
                    <a:pt x="53" y="114"/>
                    <a:pt x="44" y="108"/>
                    <a:pt x="35" y="102"/>
                  </a:cubicBezTo>
                  <a:cubicBezTo>
                    <a:pt x="27" y="94"/>
                    <a:pt x="24" y="82"/>
                    <a:pt x="24" y="71"/>
                  </a:cubicBezTo>
                  <a:lnTo>
                    <a:pt x="128" y="71"/>
                  </a:lnTo>
                  <a:cubicBezTo>
                    <a:pt x="128" y="68"/>
                    <a:pt x="128" y="65"/>
                    <a:pt x="128" y="62"/>
                  </a:cubicBezTo>
                  <a:cubicBezTo>
                    <a:pt x="128" y="53"/>
                    <a:pt x="128" y="44"/>
                    <a:pt x="125" y="39"/>
                  </a:cubicBezTo>
                  <a:cubicBezTo>
                    <a:pt x="122" y="30"/>
                    <a:pt x="116" y="24"/>
                    <a:pt x="113" y="18"/>
                  </a:cubicBezTo>
                  <a:cubicBezTo>
                    <a:pt x="108" y="13"/>
                    <a:pt x="99" y="10"/>
                    <a:pt x="93" y="7"/>
                  </a:cubicBezTo>
                  <a:cubicBezTo>
                    <a:pt x="84" y="1"/>
                    <a:pt x="76" y="1"/>
                    <a:pt x="67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07;p57"/>
            <p:cNvSpPr/>
            <p:nvPr/>
          </p:nvSpPr>
          <p:spPr>
            <a:xfrm>
              <a:off x="3631950" y="3799100"/>
              <a:ext cx="3275" cy="3225"/>
            </a:xfrm>
            <a:custGeom>
              <a:avLst/>
              <a:gdLst/>
              <a:ahLst/>
              <a:cxnLst/>
              <a:rect l="l" t="t" r="r" b="b"/>
              <a:pathLst>
                <a:path w="131" h="129" extrusionOk="0">
                  <a:moveTo>
                    <a:pt x="105" y="1"/>
                  </a:moveTo>
                  <a:cubicBezTo>
                    <a:pt x="99" y="1"/>
                    <a:pt x="93" y="4"/>
                    <a:pt x="87" y="4"/>
                  </a:cubicBezTo>
                  <a:cubicBezTo>
                    <a:pt x="84" y="7"/>
                    <a:pt x="79" y="10"/>
                    <a:pt x="73" y="13"/>
                  </a:cubicBezTo>
                  <a:cubicBezTo>
                    <a:pt x="67" y="15"/>
                    <a:pt x="64" y="21"/>
                    <a:pt x="61" y="24"/>
                  </a:cubicBezTo>
                  <a:cubicBezTo>
                    <a:pt x="56" y="30"/>
                    <a:pt x="53" y="36"/>
                    <a:pt x="50" y="42"/>
                  </a:cubicBezTo>
                  <a:lnTo>
                    <a:pt x="50" y="13"/>
                  </a:lnTo>
                  <a:cubicBezTo>
                    <a:pt x="50" y="10"/>
                    <a:pt x="47" y="10"/>
                    <a:pt x="47" y="7"/>
                  </a:cubicBezTo>
                  <a:cubicBezTo>
                    <a:pt x="44" y="4"/>
                    <a:pt x="41" y="4"/>
                    <a:pt x="41" y="4"/>
                  </a:cubicBezTo>
                  <a:lnTo>
                    <a:pt x="12" y="4"/>
                  </a:lnTo>
                  <a:cubicBezTo>
                    <a:pt x="9" y="4"/>
                    <a:pt x="6" y="4"/>
                    <a:pt x="6" y="7"/>
                  </a:cubicBezTo>
                  <a:cubicBezTo>
                    <a:pt x="3" y="10"/>
                    <a:pt x="3" y="10"/>
                    <a:pt x="3" y="13"/>
                  </a:cubicBezTo>
                  <a:cubicBezTo>
                    <a:pt x="3" y="15"/>
                    <a:pt x="3" y="18"/>
                    <a:pt x="6" y="21"/>
                  </a:cubicBezTo>
                  <a:cubicBezTo>
                    <a:pt x="9" y="21"/>
                    <a:pt x="9" y="24"/>
                    <a:pt x="12" y="24"/>
                  </a:cubicBezTo>
                  <a:lnTo>
                    <a:pt x="29" y="24"/>
                  </a:lnTo>
                  <a:lnTo>
                    <a:pt x="29" y="111"/>
                  </a:lnTo>
                  <a:lnTo>
                    <a:pt x="9" y="111"/>
                  </a:lnTo>
                  <a:cubicBezTo>
                    <a:pt x="6" y="111"/>
                    <a:pt x="3" y="111"/>
                    <a:pt x="3" y="114"/>
                  </a:cubicBezTo>
                  <a:cubicBezTo>
                    <a:pt x="0" y="114"/>
                    <a:pt x="0" y="117"/>
                    <a:pt x="0" y="120"/>
                  </a:cubicBezTo>
                  <a:cubicBezTo>
                    <a:pt x="0" y="123"/>
                    <a:pt x="0" y="126"/>
                    <a:pt x="3" y="128"/>
                  </a:cubicBezTo>
                  <a:lnTo>
                    <a:pt x="102" y="128"/>
                  </a:lnTo>
                  <a:cubicBezTo>
                    <a:pt x="105" y="126"/>
                    <a:pt x="105" y="123"/>
                    <a:pt x="102" y="120"/>
                  </a:cubicBezTo>
                  <a:cubicBezTo>
                    <a:pt x="105" y="117"/>
                    <a:pt x="105" y="117"/>
                    <a:pt x="102" y="114"/>
                  </a:cubicBezTo>
                  <a:cubicBezTo>
                    <a:pt x="102" y="111"/>
                    <a:pt x="99" y="111"/>
                    <a:pt x="96" y="111"/>
                  </a:cubicBezTo>
                  <a:lnTo>
                    <a:pt x="50" y="111"/>
                  </a:lnTo>
                  <a:lnTo>
                    <a:pt x="50" y="85"/>
                  </a:lnTo>
                  <a:cubicBezTo>
                    <a:pt x="50" y="79"/>
                    <a:pt x="50" y="73"/>
                    <a:pt x="53" y="71"/>
                  </a:cubicBezTo>
                  <a:cubicBezTo>
                    <a:pt x="56" y="65"/>
                    <a:pt x="56" y="59"/>
                    <a:pt x="58" y="56"/>
                  </a:cubicBezTo>
                  <a:cubicBezTo>
                    <a:pt x="61" y="50"/>
                    <a:pt x="64" y="47"/>
                    <a:pt x="67" y="42"/>
                  </a:cubicBezTo>
                  <a:cubicBezTo>
                    <a:pt x="70" y="39"/>
                    <a:pt x="76" y="36"/>
                    <a:pt x="79" y="33"/>
                  </a:cubicBezTo>
                  <a:cubicBezTo>
                    <a:pt x="82" y="30"/>
                    <a:pt x="87" y="27"/>
                    <a:pt x="90" y="27"/>
                  </a:cubicBezTo>
                  <a:cubicBezTo>
                    <a:pt x="93" y="24"/>
                    <a:pt x="99" y="24"/>
                    <a:pt x="102" y="24"/>
                  </a:cubicBezTo>
                  <a:cubicBezTo>
                    <a:pt x="108" y="24"/>
                    <a:pt x="113" y="24"/>
                    <a:pt x="116" y="27"/>
                  </a:cubicBezTo>
                  <a:cubicBezTo>
                    <a:pt x="118" y="29"/>
                    <a:pt x="119" y="29"/>
                    <a:pt x="121" y="29"/>
                  </a:cubicBezTo>
                  <a:cubicBezTo>
                    <a:pt x="122" y="29"/>
                    <a:pt x="124" y="29"/>
                    <a:pt x="125" y="27"/>
                  </a:cubicBezTo>
                  <a:cubicBezTo>
                    <a:pt x="125" y="27"/>
                    <a:pt x="128" y="24"/>
                    <a:pt x="128" y="21"/>
                  </a:cubicBezTo>
                  <a:cubicBezTo>
                    <a:pt x="131" y="18"/>
                    <a:pt x="131" y="15"/>
                    <a:pt x="128" y="13"/>
                  </a:cubicBezTo>
                  <a:cubicBezTo>
                    <a:pt x="128" y="10"/>
                    <a:pt x="125" y="7"/>
                    <a:pt x="125" y="7"/>
                  </a:cubicBezTo>
                  <a:cubicBezTo>
                    <a:pt x="119" y="4"/>
                    <a:pt x="111" y="1"/>
                    <a:pt x="105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08;p57"/>
            <p:cNvSpPr/>
            <p:nvPr/>
          </p:nvSpPr>
          <p:spPr>
            <a:xfrm>
              <a:off x="3637100" y="3798250"/>
              <a:ext cx="1250" cy="1900"/>
            </a:xfrm>
            <a:custGeom>
              <a:avLst/>
              <a:gdLst/>
              <a:ahLst/>
              <a:cxnLst/>
              <a:rect l="l" t="t" r="r" b="b"/>
              <a:pathLst>
                <a:path w="50" h="76" extrusionOk="0">
                  <a:moveTo>
                    <a:pt x="20" y="0"/>
                  </a:moveTo>
                  <a:cubicBezTo>
                    <a:pt x="18" y="0"/>
                    <a:pt x="15" y="3"/>
                    <a:pt x="15" y="6"/>
                  </a:cubicBezTo>
                  <a:lnTo>
                    <a:pt x="0" y="64"/>
                  </a:lnTo>
                  <a:cubicBezTo>
                    <a:pt x="0" y="67"/>
                    <a:pt x="0" y="70"/>
                    <a:pt x="0" y="73"/>
                  </a:cubicBezTo>
                  <a:cubicBezTo>
                    <a:pt x="3" y="73"/>
                    <a:pt x="6" y="76"/>
                    <a:pt x="9" y="76"/>
                  </a:cubicBezTo>
                  <a:cubicBezTo>
                    <a:pt x="12" y="76"/>
                    <a:pt x="15" y="73"/>
                    <a:pt x="18" y="70"/>
                  </a:cubicBezTo>
                  <a:lnTo>
                    <a:pt x="49" y="9"/>
                  </a:lnTo>
                  <a:cubicBezTo>
                    <a:pt x="49" y="6"/>
                    <a:pt x="49" y="3"/>
                    <a:pt x="49" y="3"/>
                  </a:cubicBezTo>
                  <a:cubicBezTo>
                    <a:pt x="49" y="0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09;p57"/>
            <p:cNvSpPr/>
            <p:nvPr/>
          </p:nvSpPr>
          <p:spPr>
            <a:xfrm>
              <a:off x="3640275" y="3799100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53" y="1"/>
                  </a:moveTo>
                  <a:cubicBezTo>
                    <a:pt x="47" y="1"/>
                    <a:pt x="38" y="1"/>
                    <a:pt x="32" y="4"/>
                  </a:cubicBezTo>
                  <a:cubicBezTo>
                    <a:pt x="27" y="4"/>
                    <a:pt x="21" y="7"/>
                    <a:pt x="18" y="10"/>
                  </a:cubicBezTo>
                  <a:cubicBezTo>
                    <a:pt x="15" y="13"/>
                    <a:pt x="9" y="15"/>
                    <a:pt x="9" y="21"/>
                  </a:cubicBezTo>
                  <a:cubicBezTo>
                    <a:pt x="6" y="27"/>
                    <a:pt x="4" y="33"/>
                    <a:pt x="4" y="39"/>
                  </a:cubicBezTo>
                  <a:cubicBezTo>
                    <a:pt x="4" y="42"/>
                    <a:pt x="4" y="44"/>
                    <a:pt x="4" y="47"/>
                  </a:cubicBezTo>
                  <a:cubicBezTo>
                    <a:pt x="6" y="50"/>
                    <a:pt x="6" y="53"/>
                    <a:pt x="9" y="56"/>
                  </a:cubicBezTo>
                  <a:cubicBezTo>
                    <a:pt x="9" y="59"/>
                    <a:pt x="12" y="59"/>
                    <a:pt x="15" y="62"/>
                  </a:cubicBezTo>
                  <a:cubicBezTo>
                    <a:pt x="18" y="65"/>
                    <a:pt x="21" y="65"/>
                    <a:pt x="24" y="68"/>
                  </a:cubicBezTo>
                  <a:cubicBezTo>
                    <a:pt x="30" y="68"/>
                    <a:pt x="35" y="71"/>
                    <a:pt x="38" y="71"/>
                  </a:cubicBezTo>
                  <a:lnTo>
                    <a:pt x="56" y="73"/>
                  </a:lnTo>
                  <a:lnTo>
                    <a:pt x="73" y="76"/>
                  </a:lnTo>
                  <a:cubicBezTo>
                    <a:pt x="79" y="76"/>
                    <a:pt x="82" y="76"/>
                    <a:pt x="88" y="79"/>
                  </a:cubicBezTo>
                  <a:cubicBezTo>
                    <a:pt x="90" y="79"/>
                    <a:pt x="93" y="79"/>
                    <a:pt x="96" y="82"/>
                  </a:cubicBezTo>
                  <a:cubicBezTo>
                    <a:pt x="96" y="85"/>
                    <a:pt x="99" y="88"/>
                    <a:pt x="99" y="91"/>
                  </a:cubicBezTo>
                  <a:cubicBezTo>
                    <a:pt x="99" y="97"/>
                    <a:pt x="96" y="102"/>
                    <a:pt x="90" y="105"/>
                  </a:cubicBezTo>
                  <a:cubicBezTo>
                    <a:pt x="82" y="111"/>
                    <a:pt x="73" y="111"/>
                    <a:pt x="67" y="111"/>
                  </a:cubicBezTo>
                  <a:cubicBezTo>
                    <a:pt x="56" y="111"/>
                    <a:pt x="44" y="108"/>
                    <a:pt x="35" y="105"/>
                  </a:cubicBezTo>
                  <a:cubicBezTo>
                    <a:pt x="30" y="102"/>
                    <a:pt x="24" y="94"/>
                    <a:pt x="21" y="85"/>
                  </a:cubicBezTo>
                  <a:cubicBezTo>
                    <a:pt x="18" y="85"/>
                    <a:pt x="18" y="82"/>
                    <a:pt x="18" y="82"/>
                  </a:cubicBezTo>
                  <a:lnTo>
                    <a:pt x="12" y="82"/>
                  </a:lnTo>
                  <a:cubicBezTo>
                    <a:pt x="9" y="82"/>
                    <a:pt x="6" y="82"/>
                    <a:pt x="4" y="85"/>
                  </a:cubicBezTo>
                  <a:cubicBezTo>
                    <a:pt x="4" y="85"/>
                    <a:pt x="1" y="88"/>
                    <a:pt x="4" y="91"/>
                  </a:cubicBezTo>
                  <a:lnTo>
                    <a:pt x="4" y="123"/>
                  </a:lnTo>
                  <a:cubicBezTo>
                    <a:pt x="1" y="126"/>
                    <a:pt x="4" y="128"/>
                    <a:pt x="4" y="131"/>
                  </a:cubicBezTo>
                  <a:lnTo>
                    <a:pt x="21" y="131"/>
                  </a:lnTo>
                  <a:cubicBezTo>
                    <a:pt x="21" y="128"/>
                    <a:pt x="24" y="126"/>
                    <a:pt x="24" y="123"/>
                  </a:cubicBezTo>
                  <a:lnTo>
                    <a:pt x="24" y="117"/>
                  </a:lnTo>
                  <a:cubicBezTo>
                    <a:pt x="27" y="123"/>
                    <a:pt x="35" y="126"/>
                    <a:pt x="41" y="128"/>
                  </a:cubicBezTo>
                  <a:cubicBezTo>
                    <a:pt x="50" y="131"/>
                    <a:pt x="59" y="131"/>
                    <a:pt x="67" y="131"/>
                  </a:cubicBezTo>
                  <a:cubicBezTo>
                    <a:pt x="76" y="131"/>
                    <a:pt x="82" y="131"/>
                    <a:pt x="90" y="128"/>
                  </a:cubicBezTo>
                  <a:cubicBezTo>
                    <a:pt x="96" y="128"/>
                    <a:pt x="102" y="126"/>
                    <a:pt x="105" y="123"/>
                  </a:cubicBezTo>
                  <a:cubicBezTo>
                    <a:pt x="111" y="117"/>
                    <a:pt x="114" y="114"/>
                    <a:pt x="116" y="108"/>
                  </a:cubicBezTo>
                  <a:cubicBezTo>
                    <a:pt x="119" y="102"/>
                    <a:pt x="119" y="97"/>
                    <a:pt x="119" y="91"/>
                  </a:cubicBezTo>
                  <a:cubicBezTo>
                    <a:pt x="119" y="88"/>
                    <a:pt x="119" y="85"/>
                    <a:pt x="119" y="82"/>
                  </a:cubicBezTo>
                  <a:cubicBezTo>
                    <a:pt x="119" y="76"/>
                    <a:pt x="116" y="73"/>
                    <a:pt x="114" y="73"/>
                  </a:cubicBezTo>
                  <a:cubicBezTo>
                    <a:pt x="114" y="71"/>
                    <a:pt x="111" y="68"/>
                    <a:pt x="108" y="65"/>
                  </a:cubicBezTo>
                  <a:cubicBezTo>
                    <a:pt x="105" y="65"/>
                    <a:pt x="102" y="62"/>
                    <a:pt x="99" y="62"/>
                  </a:cubicBezTo>
                  <a:cubicBezTo>
                    <a:pt x="93" y="59"/>
                    <a:pt x="88" y="59"/>
                    <a:pt x="82" y="56"/>
                  </a:cubicBezTo>
                  <a:lnTo>
                    <a:pt x="50" y="56"/>
                  </a:lnTo>
                  <a:cubicBezTo>
                    <a:pt x="44" y="56"/>
                    <a:pt x="41" y="53"/>
                    <a:pt x="35" y="53"/>
                  </a:cubicBezTo>
                  <a:cubicBezTo>
                    <a:pt x="32" y="50"/>
                    <a:pt x="30" y="50"/>
                    <a:pt x="30" y="47"/>
                  </a:cubicBezTo>
                  <a:cubicBezTo>
                    <a:pt x="27" y="47"/>
                    <a:pt x="27" y="44"/>
                    <a:pt x="27" y="42"/>
                  </a:cubicBezTo>
                  <a:cubicBezTo>
                    <a:pt x="27" y="36"/>
                    <a:pt x="27" y="30"/>
                    <a:pt x="32" y="27"/>
                  </a:cubicBezTo>
                  <a:cubicBezTo>
                    <a:pt x="37" y="25"/>
                    <a:pt x="42" y="23"/>
                    <a:pt x="47" y="23"/>
                  </a:cubicBezTo>
                  <a:cubicBezTo>
                    <a:pt x="49" y="23"/>
                    <a:pt x="51" y="23"/>
                    <a:pt x="53" y="24"/>
                  </a:cubicBezTo>
                  <a:cubicBezTo>
                    <a:pt x="56" y="23"/>
                    <a:pt x="59" y="22"/>
                    <a:pt x="61" y="22"/>
                  </a:cubicBezTo>
                  <a:cubicBezTo>
                    <a:pt x="64" y="22"/>
                    <a:pt x="66" y="23"/>
                    <a:pt x="67" y="24"/>
                  </a:cubicBezTo>
                  <a:cubicBezTo>
                    <a:pt x="73" y="24"/>
                    <a:pt x="76" y="24"/>
                    <a:pt x="82" y="27"/>
                  </a:cubicBezTo>
                  <a:cubicBezTo>
                    <a:pt x="85" y="27"/>
                    <a:pt x="88" y="30"/>
                    <a:pt x="90" y="33"/>
                  </a:cubicBezTo>
                  <a:cubicBezTo>
                    <a:pt x="93" y="36"/>
                    <a:pt x="96" y="39"/>
                    <a:pt x="99" y="42"/>
                  </a:cubicBezTo>
                  <a:cubicBezTo>
                    <a:pt x="99" y="44"/>
                    <a:pt x="102" y="44"/>
                    <a:pt x="105" y="44"/>
                  </a:cubicBezTo>
                  <a:lnTo>
                    <a:pt x="114" y="44"/>
                  </a:lnTo>
                  <a:cubicBezTo>
                    <a:pt x="114" y="42"/>
                    <a:pt x="114" y="39"/>
                    <a:pt x="114" y="36"/>
                  </a:cubicBezTo>
                  <a:lnTo>
                    <a:pt x="114" y="13"/>
                  </a:lnTo>
                  <a:cubicBezTo>
                    <a:pt x="114" y="10"/>
                    <a:pt x="114" y="7"/>
                    <a:pt x="114" y="4"/>
                  </a:cubicBezTo>
                  <a:cubicBezTo>
                    <a:pt x="112" y="4"/>
                    <a:pt x="110" y="3"/>
                    <a:pt x="108" y="3"/>
                  </a:cubicBezTo>
                  <a:cubicBezTo>
                    <a:pt x="107" y="3"/>
                    <a:pt x="106" y="3"/>
                    <a:pt x="105" y="4"/>
                  </a:cubicBezTo>
                  <a:cubicBezTo>
                    <a:pt x="104" y="3"/>
                    <a:pt x="103" y="3"/>
                    <a:pt x="102" y="3"/>
                  </a:cubicBezTo>
                  <a:cubicBezTo>
                    <a:pt x="100" y="3"/>
                    <a:pt x="98" y="4"/>
                    <a:pt x="96" y="4"/>
                  </a:cubicBezTo>
                  <a:cubicBezTo>
                    <a:pt x="96" y="7"/>
                    <a:pt x="93" y="10"/>
                    <a:pt x="93" y="13"/>
                  </a:cubicBezTo>
                  <a:lnTo>
                    <a:pt x="93" y="15"/>
                  </a:lnTo>
                  <a:cubicBezTo>
                    <a:pt x="88" y="10"/>
                    <a:pt x="82" y="7"/>
                    <a:pt x="76" y="4"/>
                  </a:cubicBezTo>
                  <a:cubicBezTo>
                    <a:pt x="67" y="1"/>
                    <a:pt x="61" y="1"/>
                    <a:pt x="53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10;p57"/>
            <p:cNvSpPr/>
            <p:nvPr/>
          </p:nvSpPr>
          <p:spPr>
            <a:xfrm>
              <a:off x="3602700" y="3806650"/>
              <a:ext cx="3700" cy="4075"/>
            </a:xfrm>
            <a:custGeom>
              <a:avLst/>
              <a:gdLst/>
              <a:ahLst/>
              <a:cxnLst/>
              <a:rect l="l" t="t" r="r" b="b"/>
              <a:pathLst>
                <a:path w="148" h="163" extrusionOk="0">
                  <a:moveTo>
                    <a:pt x="9" y="0"/>
                  </a:moveTo>
                  <a:cubicBezTo>
                    <a:pt x="6" y="0"/>
                    <a:pt x="6" y="0"/>
                    <a:pt x="3" y="3"/>
                  </a:cubicBezTo>
                  <a:cubicBezTo>
                    <a:pt x="0" y="3"/>
                    <a:pt x="0" y="6"/>
                    <a:pt x="0" y="9"/>
                  </a:cubicBezTo>
                  <a:cubicBezTo>
                    <a:pt x="0" y="12"/>
                    <a:pt x="0" y="15"/>
                    <a:pt x="3" y="18"/>
                  </a:cubicBezTo>
                  <a:lnTo>
                    <a:pt x="21" y="18"/>
                  </a:lnTo>
                  <a:lnTo>
                    <a:pt x="21" y="142"/>
                  </a:lnTo>
                  <a:lnTo>
                    <a:pt x="12" y="142"/>
                  </a:lnTo>
                  <a:cubicBezTo>
                    <a:pt x="9" y="142"/>
                    <a:pt x="6" y="145"/>
                    <a:pt x="3" y="145"/>
                  </a:cubicBezTo>
                  <a:cubicBezTo>
                    <a:pt x="3" y="148"/>
                    <a:pt x="3" y="151"/>
                    <a:pt x="3" y="154"/>
                  </a:cubicBezTo>
                  <a:cubicBezTo>
                    <a:pt x="3" y="157"/>
                    <a:pt x="3" y="157"/>
                    <a:pt x="3" y="160"/>
                  </a:cubicBezTo>
                  <a:cubicBezTo>
                    <a:pt x="6" y="162"/>
                    <a:pt x="9" y="162"/>
                    <a:pt x="12" y="162"/>
                  </a:cubicBezTo>
                  <a:lnTo>
                    <a:pt x="58" y="162"/>
                  </a:lnTo>
                  <a:cubicBezTo>
                    <a:pt x="61" y="162"/>
                    <a:pt x="64" y="162"/>
                    <a:pt x="64" y="160"/>
                  </a:cubicBezTo>
                  <a:cubicBezTo>
                    <a:pt x="67" y="157"/>
                    <a:pt x="67" y="157"/>
                    <a:pt x="67" y="154"/>
                  </a:cubicBezTo>
                  <a:cubicBezTo>
                    <a:pt x="67" y="151"/>
                    <a:pt x="67" y="148"/>
                    <a:pt x="64" y="145"/>
                  </a:cubicBezTo>
                  <a:cubicBezTo>
                    <a:pt x="64" y="145"/>
                    <a:pt x="61" y="142"/>
                    <a:pt x="58" y="142"/>
                  </a:cubicBezTo>
                  <a:lnTo>
                    <a:pt x="41" y="142"/>
                  </a:lnTo>
                  <a:lnTo>
                    <a:pt x="41" y="32"/>
                  </a:lnTo>
                  <a:lnTo>
                    <a:pt x="110" y="157"/>
                  </a:lnTo>
                  <a:cubicBezTo>
                    <a:pt x="110" y="160"/>
                    <a:pt x="113" y="162"/>
                    <a:pt x="113" y="162"/>
                  </a:cubicBezTo>
                  <a:lnTo>
                    <a:pt x="122" y="162"/>
                  </a:lnTo>
                  <a:cubicBezTo>
                    <a:pt x="125" y="162"/>
                    <a:pt x="128" y="162"/>
                    <a:pt x="128" y="160"/>
                  </a:cubicBezTo>
                  <a:cubicBezTo>
                    <a:pt x="131" y="160"/>
                    <a:pt x="131" y="157"/>
                    <a:pt x="131" y="157"/>
                  </a:cubicBezTo>
                  <a:lnTo>
                    <a:pt x="131" y="18"/>
                  </a:lnTo>
                  <a:lnTo>
                    <a:pt x="139" y="18"/>
                  </a:lnTo>
                  <a:cubicBezTo>
                    <a:pt x="141" y="19"/>
                    <a:pt x="141" y="20"/>
                    <a:pt x="142" y="20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8" y="18"/>
                    <a:pt x="148" y="15"/>
                    <a:pt x="148" y="12"/>
                  </a:cubicBezTo>
                  <a:cubicBezTo>
                    <a:pt x="148" y="9"/>
                    <a:pt x="148" y="6"/>
                    <a:pt x="145" y="3"/>
                  </a:cubicBezTo>
                  <a:lnTo>
                    <a:pt x="90" y="3"/>
                  </a:lnTo>
                  <a:cubicBezTo>
                    <a:pt x="87" y="6"/>
                    <a:pt x="87" y="9"/>
                    <a:pt x="87" y="12"/>
                  </a:cubicBezTo>
                  <a:cubicBezTo>
                    <a:pt x="87" y="15"/>
                    <a:pt x="87" y="18"/>
                    <a:pt x="90" y="18"/>
                  </a:cubicBezTo>
                  <a:cubicBezTo>
                    <a:pt x="90" y="19"/>
                    <a:pt x="91" y="20"/>
                    <a:pt x="92" y="20"/>
                  </a:cubicBezTo>
                  <a:cubicBezTo>
                    <a:pt x="93" y="20"/>
                    <a:pt x="94" y="19"/>
                    <a:pt x="96" y="18"/>
                  </a:cubicBezTo>
                  <a:lnTo>
                    <a:pt x="110" y="18"/>
                  </a:lnTo>
                  <a:lnTo>
                    <a:pt x="110" y="119"/>
                  </a:lnTo>
                  <a:lnTo>
                    <a:pt x="47" y="3"/>
                  </a:lnTo>
                  <a:cubicBezTo>
                    <a:pt x="47" y="0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11;p57"/>
            <p:cNvSpPr/>
            <p:nvPr/>
          </p:nvSpPr>
          <p:spPr>
            <a:xfrm>
              <a:off x="3607050" y="3807450"/>
              <a:ext cx="3500" cy="3275"/>
            </a:xfrm>
            <a:custGeom>
              <a:avLst/>
              <a:gdLst/>
              <a:ahLst/>
              <a:cxnLst/>
              <a:rect l="l" t="t" r="r" b="b"/>
              <a:pathLst>
                <a:path w="140" h="131" extrusionOk="0">
                  <a:moveTo>
                    <a:pt x="78" y="67"/>
                  </a:moveTo>
                  <a:cubicBezTo>
                    <a:pt x="84" y="67"/>
                    <a:pt x="90" y="70"/>
                    <a:pt x="96" y="73"/>
                  </a:cubicBezTo>
                  <a:lnTo>
                    <a:pt x="96" y="87"/>
                  </a:lnTo>
                  <a:cubicBezTo>
                    <a:pt x="90" y="93"/>
                    <a:pt x="84" y="99"/>
                    <a:pt x="75" y="104"/>
                  </a:cubicBezTo>
                  <a:cubicBezTo>
                    <a:pt x="67" y="107"/>
                    <a:pt x="58" y="110"/>
                    <a:pt x="49" y="110"/>
                  </a:cubicBezTo>
                  <a:cubicBezTo>
                    <a:pt x="41" y="110"/>
                    <a:pt x="35" y="107"/>
                    <a:pt x="29" y="104"/>
                  </a:cubicBezTo>
                  <a:cubicBezTo>
                    <a:pt x="23" y="99"/>
                    <a:pt x="23" y="93"/>
                    <a:pt x="23" y="87"/>
                  </a:cubicBezTo>
                  <a:cubicBezTo>
                    <a:pt x="23" y="84"/>
                    <a:pt x="23" y="81"/>
                    <a:pt x="26" y="78"/>
                  </a:cubicBezTo>
                  <a:cubicBezTo>
                    <a:pt x="26" y="75"/>
                    <a:pt x="29" y="73"/>
                    <a:pt x="32" y="73"/>
                  </a:cubicBezTo>
                  <a:cubicBezTo>
                    <a:pt x="35" y="70"/>
                    <a:pt x="38" y="67"/>
                    <a:pt x="43" y="67"/>
                  </a:cubicBezTo>
                  <a:close/>
                  <a:moveTo>
                    <a:pt x="55" y="0"/>
                  </a:moveTo>
                  <a:lnTo>
                    <a:pt x="41" y="3"/>
                  </a:lnTo>
                  <a:lnTo>
                    <a:pt x="26" y="9"/>
                  </a:lnTo>
                  <a:cubicBezTo>
                    <a:pt x="23" y="9"/>
                    <a:pt x="17" y="12"/>
                    <a:pt x="15" y="15"/>
                  </a:cubicBezTo>
                  <a:cubicBezTo>
                    <a:pt x="12" y="17"/>
                    <a:pt x="12" y="17"/>
                    <a:pt x="12" y="20"/>
                  </a:cubicBezTo>
                  <a:cubicBezTo>
                    <a:pt x="12" y="23"/>
                    <a:pt x="12" y="26"/>
                    <a:pt x="15" y="29"/>
                  </a:cubicBezTo>
                  <a:cubicBezTo>
                    <a:pt x="15" y="32"/>
                    <a:pt x="17" y="32"/>
                    <a:pt x="20" y="32"/>
                  </a:cubicBezTo>
                  <a:cubicBezTo>
                    <a:pt x="21" y="33"/>
                    <a:pt x="22" y="33"/>
                    <a:pt x="22" y="33"/>
                  </a:cubicBezTo>
                  <a:cubicBezTo>
                    <a:pt x="24" y="33"/>
                    <a:pt x="24" y="32"/>
                    <a:pt x="26" y="32"/>
                  </a:cubicBezTo>
                  <a:cubicBezTo>
                    <a:pt x="32" y="26"/>
                    <a:pt x="38" y="23"/>
                    <a:pt x="46" y="23"/>
                  </a:cubicBezTo>
                  <a:cubicBezTo>
                    <a:pt x="52" y="20"/>
                    <a:pt x="61" y="20"/>
                    <a:pt x="67" y="20"/>
                  </a:cubicBezTo>
                  <a:cubicBezTo>
                    <a:pt x="69" y="20"/>
                    <a:pt x="71" y="19"/>
                    <a:pt x="74" y="19"/>
                  </a:cubicBezTo>
                  <a:cubicBezTo>
                    <a:pt x="80" y="19"/>
                    <a:pt x="86" y="22"/>
                    <a:pt x="90" y="26"/>
                  </a:cubicBezTo>
                  <a:cubicBezTo>
                    <a:pt x="93" y="32"/>
                    <a:pt x="96" y="38"/>
                    <a:pt x="96" y="44"/>
                  </a:cubicBezTo>
                  <a:lnTo>
                    <a:pt x="96" y="55"/>
                  </a:lnTo>
                  <a:cubicBezTo>
                    <a:pt x="90" y="55"/>
                    <a:pt x="81" y="52"/>
                    <a:pt x="75" y="52"/>
                  </a:cubicBezTo>
                  <a:cubicBezTo>
                    <a:pt x="70" y="49"/>
                    <a:pt x="61" y="49"/>
                    <a:pt x="55" y="49"/>
                  </a:cubicBezTo>
                  <a:cubicBezTo>
                    <a:pt x="46" y="49"/>
                    <a:pt x="41" y="49"/>
                    <a:pt x="32" y="52"/>
                  </a:cubicBezTo>
                  <a:cubicBezTo>
                    <a:pt x="26" y="52"/>
                    <a:pt x="20" y="55"/>
                    <a:pt x="15" y="58"/>
                  </a:cubicBezTo>
                  <a:cubicBezTo>
                    <a:pt x="12" y="61"/>
                    <a:pt x="6" y="67"/>
                    <a:pt x="3" y="73"/>
                  </a:cubicBezTo>
                  <a:cubicBezTo>
                    <a:pt x="0" y="78"/>
                    <a:pt x="0" y="84"/>
                    <a:pt x="0" y="90"/>
                  </a:cubicBezTo>
                  <a:cubicBezTo>
                    <a:pt x="0" y="96"/>
                    <a:pt x="0" y="101"/>
                    <a:pt x="3" y="107"/>
                  </a:cubicBezTo>
                  <a:cubicBezTo>
                    <a:pt x="6" y="113"/>
                    <a:pt x="9" y="116"/>
                    <a:pt x="12" y="119"/>
                  </a:cubicBezTo>
                  <a:cubicBezTo>
                    <a:pt x="17" y="125"/>
                    <a:pt x="23" y="128"/>
                    <a:pt x="26" y="128"/>
                  </a:cubicBezTo>
                  <a:cubicBezTo>
                    <a:pt x="35" y="130"/>
                    <a:pt x="41" y="130"/>
                    <a:pt x="46" y="130"/>
                  </a:cubicBezTo>
                  <a:cubicBezTo>
                    <a:pt x="55" y="130"/>
                    <a:pt x="64" y="128"/>
                    <a:pt x="75" y="125"/>
                  </a:cubicBezTo>
                  <a:cubicBezTo>
                    <a:pt x="81" y="122"/>
                    <a:pt x="90" y="116"/>
                    <a:pt x="96" y="110"/>
                  </a:cubicBezTo>
                  <a:cubicBezTo>
                    <a:pt x="99" y="113"/>
                    <a:pt x="99" y="116"/>
                    <a:pt x="101" y="119"/>
                  </a:cubicBezTo>
                  <a:cubicBezTo>
                    <a:pt x="101" y="119"/>
                    <a:pt x="104" y="122"/>
                    <a:pt x="107" y="125"/>
                  </a:cubicBezTo>
                  <a:cubicBezTo>
                    <a:pt x="107" y="125"/>
                    <a:pt x="110" y="125"/>
                    <a:pt x="113" y="128"/>
                  </a:cubicBezTo>
                  <a:lnTo>
                    <a:pt x="130" y="128"/>
                  </a:lnTo>
                  <a:cubicBezTo>
                    <a:pt x="133" y="128"/>
                    <a:pt x="136" y="125"/>
                    <a:pt x="136" y="125"/>
                  </a:cubicBezTo>
                  <a:cubicBezTo>
                    <a:pt x="139" y="122"/>
                    <a:pt x="139" y="119"/>
                    <a:pt x="139" y="119"/>
                  </a:cubicBezTo>
                  <a:cubicBezTo>
                    <a:pt x="139" y="116"/>
                    <a:pt x="139" y="113"/>
                    <a:pt x="136" y="110"/>
                  </a:cubicBezTo>
                  <a:cubicBezTo>
                    <a:pt x="136" y="107"/>
                    <a:pt x="133" y="107"/>
                    <a:pt x="130" y="107"/>
                  </a:cubicBezTo>
                  <a:lnTo>
                    <a:pt x="125" y="110"/>
                  </a:lnTo>
                  <a:cubicBezTo>
                    <a:pt x="119" y="110"/>
                    <a:pt x="116" y="107"/>
                    <a:pt x="116" y="99"/>
                  </a:cubicBezTo>
                  <a:lnTo>
                    <a:pt x="116" y="46"/>
                  </a:lnTo>
                  <a:cubicBezTo>
                    <a:pt x="116" y="32"/>
                    <a:pt x="113" y="20"/>
                    <a:pt x="104" y="12"/>
                  </a:cubicBezTo>
                  <a:cubicBezTo>
                    <a:pt x="93" y="3"/>
                    <a:pt x="81" y="0"/>
                    <a:pt x="67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12;p57"/>
            <p:cNvSpPr/>
            <p:nvPr/>
          </p:nvSpPr>
          <p:spPr>
            <a:xfrm>
              <a:off x="3610725" y="3807375"/>
              <a:ext cx="4300" cy="3275"/>
            </a:xfrm>
            <a:custGeom>
              <a:avLst/>
              <a:gdLst/>
              <a:ahLst/>
              <a:cxnLst/>
              <a:rect l="l" t="t" r="r" b="b"/>
              <a:pathLst>
                <a:path w="172" h="131" extrusionOk="0">
                  <a:moveTo>
                    <a:pt x="125" y="0"/>
                  </a:moveTo>
                  <a:cubicBezTo>
                    <a:pt x="120" y="0"/>
                    <a:pt x="114" y="3"/>
                    <a:pt x="108" y="6"/>
                  </a:cubicBezTo>
                  <a:cubicBezTo>
                    <a:pt x="102" y="12"/>
                    <a:pt x="99" y="18"/>
                    <a:pt x="93" y="26"/>
                  </a:cubicBezTo>
                  <a:cubicBezTo>
                    <a:pt x="93" y="20"/>
                    <a:pt x="93" y="18"/>
                    <a:pt x="91" y="15"/>
                  </a:cubicBezTo>
                  <a:cubicBezTo>
                    <a:pt x="91" y="12"/>
                    <a:pt x="88" y="9"/>
                    <a:pt x="85" y="6"/>
                  </a:cubicBezTo>
                  <a:cubicBezTo>
                    <a:pt x="82" y="3"/>
                    <a:pt x="82" y="3"/>
                    <a:pt x="79" y="3"/>
                  </a:cubicBezTo>
                  <a:cubicBezTo>
                    <a:pt x="78" y="2"/>
                    <a:pt x="76" y="1"/>
                    <a:pt x="75" y="1"/>
                  </a:cubicBezTo>
                  <a:cubicBezTo>
                    <a:pt x="73" y="1"/>
                    <a:pt x="72" y="2"/>
                    <a:pt x="70" y="3"/>
                  </a:cubicBezTo>
                  <a:cubicBezTo>
                    <a:pt x="64" y="3"/>
                    <a:pt x="56" y="3"/>
                    <a:pt x="53" y="9"/>
                  </a:cubicBezTo>
                  <a:cubicBezTo>
                    <a:pt x="47" y="15"/>
                    <a:pt x="41" y="20"/>
                    <a:pt x="38" y="26"/>
                  </a:cubicBezTo>
                  <a:lnTo>
                    <a:pt x="38" y="18"/>
                  </a:lnTo>
                  <a:cubicBezTo>
                    <a:pt x="38" y="15"/>
                    <a:pt x="38" y="12"/>
                    <a:pt x="36" y="12"/>
                  </a:cubicBezTo>
                  <a:cubicBezTo>
                    <a:pt x="33" y="9"/>
                    <a:pt x="33" y="9"/>
                    <a:pt x="30" y="9"/>
                  </a:cubicBezTo>
                  <a:lnTo>
                    <a:pt x="9" y="9"/>
                  </a:lnTo>
                  <a:cubicBezTo>
                    <a:pt x="7" y="9"/>
                    <a:pt x="4" y="9"/>
                    <a:pt x="4" y="12"/>
                  </a:cubicBezTo>
                  <a:cubicBezTo>
                    <a:pt x="1" y="15"/>
                    <a:pt x="1" y="20"/>
                    <a:pt x="4" y="26"/>
                  </a:cubicBezTo>
                  <a:lnTo>
                    <a:pt x="21" y="26"/>
                  </a:lnTo>
                  <a:lnTo>
                    <a:pt x="21" y="113"/>
                  </a:lnTo>
                  <a:lnTo>
                    <a:pt x="9" y="113"/>
                  </a:lnTo>
                  <a:cubicBezTo>
                    <a:pt x="7" y="113"/>
                    <a:pt x="4" y="113"/>
                    <a:pt x="4" y="116"/>
                  </a:cubicBezTo>
                  <a:cubicBezTo>
                    <a:pt x="1" y="116"/>
                    <a:pt x="1" y="119"/>
                    <a:pt x="1" y="122"/>
                  </a:cubicBezTo>
                  <a:cubicBezTo>
                    <a:pt x="1" y="125"/>
                    <a:pt x="1" y="128"/>
                    <a:pt x="4" y="131"/>
                  </a:cubicBezTo>
                  <a:lnTo>
                    <a:pt x="59" y="131"/>
                  </a:lnTo>
                  <a:cubicBezTo>
                    <a:pt x="59" y="128"/>
                    <a:pt x="59" y="125"/>
                    <a:pt x="59" y="122"/>
                  </a:cubicBezTo>
                  <a:cubicBezTo>
                    <a:pt x="59" y="119"/>
                    <a:pt x="59" y="116"/>
                    <a:pt x="59" y="116"/>
                  </a:cubicBezTo>
                  <a:cubicBezTo>
                    <a:pt x="56" y="113"/>
                    <a:pt x="53" y="113"/>
                    <a:pt x="53" y="113"/>
                  </a:cubicBezTo>
                  <a:lnTo>
                    <a:pt x="44" y="113"/>
                  </a:lnTo>
                  <a:lnTo>
                    <a:pt x="44" y="70"/>
                  </a:lnTo>
                  <a:cubicBezTo>
                    <a:pt x="44" y="64"/>
                    <a:pt x="44" y="58"/>
                    <a:pt x="44" y="52"/>
                  </a:cubicBezTo>
                  <a:cubicBezTo>
                    <a:pt x="44" y="47"/>
                    <a:pt x="47" y="41"/>
                    <a:pt x="50" y="38"/>
                  </a:cubicBezTo>
                  <a:cubicBezTo>
                    <a:pt x="50" y="32"/>
                    <a:pt x="53" y="29"/>
                    <a:pt x="56" y="26"/>
                  </a:cubicBezTo>
                  <a:cubicBezTo>
                    <a:pt x="59" y="26"/>
                    <a:pt x="62" y="23"/>
                    <a:pt x="67" y="23"/>
                  </a:cubicBezTo>
                  <a:cubicBezTo>
                    <a:pt x="70" y="23"/>
                    <a:pt x="73" y="26"/>
                    <a:pt x="76" y="29"/>
                  </a:cubicBezTo>
                  <a:cubicBezTo>
                    <a:pt x="79" y="32"/>
                    <a:pt x="79" y="38"/>
                    <a:pt x="79" y="44"/>
                  </a:cubicBezTo>
                  <a:lnTo>
                    <a:pt x="79" y="122"/>
                  </a:lnTo>
                  <a:cubicBezTo>
                    <a:pt x="79" y="125"/>
                    <a:pt x="79" y="128"/>
                    <a:pt x="82" y="131"/>
                  </a:cubicBezTo>
                  <a:lnTo>
                    <a:pt x="114" y="131"/>
                  </a:lnTo>
                  <a:cubicBezTo>
                    <a:pt x="114" y="128"/>
                    <a:pt x="114" y="125"/>
                    <a:pt x="114" y="122"/>
                  </a:cubicBezTo>
                  <a:cubicBezTo>
                    <a:pt x="114" y="119"/>
                    <a:pt x="114" y="116"/>
                    <a:pt x="114" y="116"/>
                  </a:cubicBezTo>
                  <a:cubicBezTo>
                    <a:pt x="111" y="113"/>
                    <a:pt x="108" y="113"/>
                    <a:pt x="108" y="113"/>
                  </a:cubicBezTo>
                  <a:lnTo>
                    <a:pt x="99" y="113"/>
                  </a:lnTo>
                  <a:lnTo>
                    <a:pt x="99" y="70"/>
                  </a:lnTo>
                  <a:cubicBezTo>
                    <a:pt x="99" y="64"/>
                    <a:pt x="99" y="58"/>
                    <a:pt x="99" y="52"/>
                  </a:cubicBezTo>
                  <a:cubicBezTo>
                    <a:pt x="99" y="47"/>
                    <a:pt x="102" y="41"/>
                    <a:pt x="105" y="38"/>
                  </a:cubicBezTo>
                  <a:cubicBezTo>
                    <a:pt x="105" y="32"/>
                    <a:pt x="108" y="29"/>
                    <a:pt x="111" y="26"/>
                  </a:cubicBezTo>
                  <a:cubicBezTo>
                    <a:pt x="114" y="26"/>
                    <a:pt x="117" y="23"/>
                    <a:pt x="120" y="23"/>
                  </a:cubicBezTo>
                  <a:cubicBezTo>
                    <a:pt x="125" y="23"/>
                    <a:pt x="128" y="26"/>
                    <a:pt x="131" y="29"/>
                  </a:cubicBezTo>
                  <a:cubicBezTo>
                    <a:pt x="134" y="32"/>
                    <a:pt x="134" y="38"/>
                    <a:pt x="134" y="44"/>
                  </a:cubicBezTo>
                  <a:lnTo>
                    <a:pt x="134" y="119"/>
                  </a:lnTo>
                  <a:cubicBezTo>
                    <a:pt x="134" y="122"/>
                    <a:pt x="134" y="122"/>
                    <a:pt x="134" y="125"/>
                  </a:cubicBezTo>
                  <a:cubicBezTo>
                    <a:pt x="137" y="128"/>
                    <a:pt x="140" y="128"/>
                    <a:pt x="143" y="128"/>
                  </a:cubicBezTo>
                  <a:lnTo>
                    <a:pt x="163" y="128"/>
                  </a:lnTo>
                  <a:cubicBezTo>
                    <a:pt x="163" y="128"/>
                    <a:pt x="166" y="128"/>
                    <a:pt x="169" y="125"/>
                  </a:cubicBezTo>
                  <a:cubicBezTo>
                    <a:pt x="169" y="122"/>
                    <a:pt x="172" y="122"/>
                    <a:pt x="172" y="119"/>
                  </a:cubicBezTo>
                  <a:cubicBezTo>
                    <a:pt x="172" y="116"/>
                    <a:pt x="169" y="113"/>
                    <a:pt x="169" y="110"/>
                  </a:cubicBezTo>
                  <a:cubicBezTo>
                    <a:pt x="166" y="110"/>
                    <a:pt x="163" y="107"/>
                    <a:pt x="163" y="107"/>
                  </a:cubicBezTo>
                  <a:lnTo>
                    <a:pt x="154" y="107"/>
                  </a:lnTo>
                  <a:lnTo>
                    <a:pt x="154" y="35"/>
                  </a:lnTo>
                  <a:cubicBezTo>
                    <a:pt x="154" y="32"/>
                    <a:pt x="154" y="26"/>
                    <a:pt x="151" y="20"/>
                  </a:cubicBezTo>
                  <a:cubicBezTo>
                    <a:pt x="151" y="18"/>
                    <a:pt x="148" y="12"/>
                    <a:pt x="146" y="9"/>
                  </a:cubicBezTo>
                  <a:cubicBezTo>
                    <a:pt x="143" y="6"/>
                    <a:pt x="140" y="3"/>
                    <a:pt x="137" y="3"/>
                  </a:cubicBezTo>
                  <a:cubicBezTo>
                    <a:pt x="134" y="0"/>
                    <a:pt x="128" y="0"/>
                    <a:pt x="125" y="0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13;p57"/>
            <p:cNvSpPr/>
            <p:nvPr/>
          </p:nvSpPr>
          <p:spPr>
            <a:xfrm>
              <a:off x="3615375" y="3807400"/>
              <a:ext cx="3200" cy="3325"/>
            </a:xfrm>
            <a:custGeom>
              <a:avLst/>
              <a:gdLst/>
              <a:ahLst/>
              <a:cxnLst/>
              <a:rect l="l" t="t" r="r" b="b"/>
              <a:pathLst>
                <a:path w="128" h="133" extrusionOk="0">
                  <a:moveTo>
                    <a:pt x="64" y="19"/>
                  </a:moveTo>
                  <a:cubicBezTo>
                    <a:pt x="75" y="19"/>
                    <a:pt x="84" y="22"/>
                    <a:pt x="93" y="28"/>
                  </a:cubicBezTo>
                  <a:cubicBezTo>
                    <a:pt x="99" y="34"/>
                    <a:pt x="104" y="43"/>
                    <a:pt x="107" y="51"/>
                  </a:cubicBezTo>
                  <a:lnTo>
                    <a:pt x="23" y="51"/>
                  </a:lnTo>
                  <a:cubicBezTo>
                    <a:pt x="26" y="43"/>
                    <a:pt x="29" y="34"/>
                    <a:pt x="38" y="28"/>
                  </a:cubicBezTo>
                  <a:cubicBezTo>
                    <a:pt x="46" y="22"/>
                    <a:pt x="55" y="19"/>
                    <a:pt x="64" y="19"/>
                  </a:cubicBezTo>
                  <a:close/>
                  <a:moveTo>
                    <a:pt x="56" y="1"/>
                  </a:moveTo>
                  <a:cubicBezTo>
                    <a:pt x="50" y="1"/>
                    <a:pt x="44" y="3"/>
                    <a:pt x="38" y="5"/>
                  </a:cubicBezTo>
                  <a:cubicBezTo>
                    <a:pt x="32" y="8"/>
                    <a:pt x="23" y="14"/>
                    <a:pt x="18" y="19"/>
                  </a:cubicBezTo>
                  <a:cubicBezTo>
                    <a:pt x="12" y="25"/>
                    <a:pt x="9" y="31"/>
                    <a:pt x="6" y="40"/>
                  </a:cubicBezTo>
                  <a:cubicBezTo>
                    <a:pt x="3" y="48"/>
                    <a:pt x="0" y="57"/>
                    <a:pt x="0" y="66"/>
                  </a:cubicBezTo>
                  <a:cubicBezTo>
                    <a:pt x="0" y="75"/>
                    <a:pt x="0" y="83"/>
                    <a:pt x="3" y="92"/>
                  </a:cubicBezTo>
                  <a:cubicBezTo>
                    <a:pt x="6" y="101"/>
                    <a:pt x="12" y="106"/>
                    <a:pt x="18" y="115"/>
                  </a:cubicBezTo>
                  <a:cubicBezTo>
                    <a:pt x="20" y="118"/>
                    <a:pt x="29" y="124"/>
                    <a:pt x="35" y="127"/>
                  </a:cubicBezTo>
                  <a:cubicBezTo>
                    <a:pt x="44" y="130"/>
                    <a:pt x="52" y="132"/>
                    <a:pt x="61" y="132"/>
                  </a:cubicBezTo>
                  <a:lnTo>
                    <a:pt x="78" y="132"/>
                  </a:lnTo>
                  <a:lnTo>
                    <a:pt x="93" y="130"/>
                  </a:lnTo>
                  <a:cubicBezTo>
                    <a:pt x="96" y="127"/>
                    <a:pt x="102" y="127"/>
                    <a:pt x="104" y="124"/>
                  </a:cubicBezTo>
                  <a:lnTo>
                    <a:pt x="119" y="121"/>
                  </a:lnTo>
                  <a:cubicBezTo>
                    <a:pt x="119" y="118"/>
                    <a:pt x="122" y="118"/>
                    <a:pt x="122" y="115"/>
                  </a:cubicBezTo>
                  <a:cubicBezTo>
                    <a:pt x="125" y="112"/>
                    <a:pt x="125" y="109"/>
                    <a:pt x="122" y="106"/>
                  </a:cubicBezTo>
                  <a:cubicBezTo>
                    <a:pt x="122" y="103"/>
                    <a:pt x="119" y="101"/>
                    <a:pt x="119" y="101"/>
                  </a:cubicBezTo>
                  <a:cubicBezTo>
                    <a:pt x="117" y="99"/>
                    <a:pt x="116" y="98"/>
                    <a:pt x="115" y="98"/>
                  </a:cubicBezTo>
                  <a:cubicBezTo>
                    <a:pt x="113" y="98"/>
                    <a:pt x="112" y="99"/>
                    <a:pt x="110" y="101"/>
                  </a:cubicBezTo>
                  <a:cubicBezTo>
                    <a:pt x="104" y="103"/>
                    <a:pt x="96" y="106"/>
                    <a:pt x="90" y="109"/>
                  </a:cubicBezTo>
                  <a:cubicBezTo>
                    <a:pt x="81" y="109"/>
                    <a:pt x="73" y="112"/>
                    <a:pt x="64" y="112"/>
                  </a:cubicBezTo>
                  <a:cubicBezTo>
                    <a:pt x="52" y="112"/>
                    <a:pt x="41" y="109"/>
                    <a:pt x="35" y="101"/>
                  </a:cubicBezTo>
                  <a:cubicBezTo>
                    <a:pt x="26" y="92"/>
                    <a:pt x="20" y="83"/>
                    <a:pt x="23" y="72"/>
                  </a:cubicBezTo>
                  <a:lnTo>
                    <a:pt x="119" y="72"/>
                  </a:lnTo>
                  <a:cubicBezTo>
                    <a:pt x="122" y="72"/>
                    <a:pt x="125" y="72"/>
                    <a:pt x="125" y="69"/>
                  </a:cubicBezTo>
                  <a:cubicBezTo>
                    <a:pt x="128" y="66"/>
                    <a:pt x="128" y="66"/>
                    <a:pt x="128" y="63"/>
                  </a:cubicBezTo>
                  <a:cubicBezTo>
                    <a:pt x="128" y="54"/>
                    <a:pt x="125" y="46"/>
                    <a:pt x="122" y="37"/>
                  </a:cubicBezTo>
                  <a:cubicBezTo>
                    <a:pt x="119" y="31"/>
                    <a:pt x="116" y="22"/>
                    <a:pt x="110" y="19"/>
                  </a:cubicBezTo>
                  <a:cubicBezTo>
                    <a:pt x="104" y="14"/>
                    <a:pt x="99" y="8"/>
                    <a:pt x="90" y="5"/>
                  </a:cubicBezTo>
                  <a:cubicBezTo>
                    <a:pt x="84" y="3"/>
                    <a:pt x="78" y="1"/>
                    <a:pt x="72" y="1"/>
                  </a:cubicBezTo>
                  <a:cubicBezTo>
                    <a:pt x="69" y="1"/>
                    <a:pt x="66" y="1"/>
                    <a:pt x="64" y="2"/>
                  </a:cubicBezTo>
                  <a:cubicBezTo>
                    <a:pt x="61" y="1"/>
                    <a:pt x="59" y="1"/>
                    <a:pt x="56" y="1"/>
                  </a:cubicBezTo>
                  <a:close/>
                </a:path>
              </a:pathLst>
            </a:custGeom>
            <a:solidFill>
              <a:srgbClr val="03C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모서리가 둥근 직사각형 1"/>
          <p:cNvSpPr/>
          <p:nvPr/>
        </p:nvSpPr>
        <p:spPr>
          <a:xfrm flipV="1">
            <a:off x="2291487" y="2390745"/>
            <a:ext cx="792089" cy="4571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 rot="247288">
            <a:off x="6179920" y="3288284"/>
            <a:ext cx="1526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2"/>
                </a:solidFill>
                <a:latin typeface="HY궁서" pitchFamily="18" charset="-127"/>
                <a:ea typeface="HY궁서" pitchFamily="18" charset="-127"/>
              </a:rPr>
              <a:t>NARITA, TOKYO</a:t>
            </a:r>
            <a:endParaRPr lang="ko-KR" altLang="en-US" sz="800" dirty="0">
              <a:solidFill>
                <a:schemeClr val="tx2"/>
              </a:solidFill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100" name="Google Shape;658;p34"/>
          <p:cNvSpPr txBox="1">
            <a:spLocks/>
          </p:cNvSpPr>
          <p:nvPr/>
        </p:nvSpPr>
        <p:spPr>
          <a:xfrm rot="223903">
            <a:off x="4399141" y="1867185"/>
            <a:ext cx="3590709" cy="132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예약 사이트 프로젝트의 주제를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l"/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회의한 결과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팀원 모두 여행을 좋아하여 비행기 예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약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사이트를 구현하기로 의견을 모았습니다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01" name="Google Shape;1616;p57"/>
          <p:cNvGrpSpPr/>
          <p:nvPr/>
        </p:nvGrpSpPr>
        <p:grpSpPr>
          <a:xfrm rot="10800000">
            <a:off x="4303661" y="283353"/>
            <a:ext cx="4536504" cy="609025"/>
            <a:chOff x="0" y="3454500"/>
            <a:chExt cx="9262156" cy="1453174"/>
          </a:xfrm>
        </p:grpSpPr>
        <p:sp>
          <p:nvSpPr>
            <p:cNvPr id="102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616;p57"/>
          <p:cNvGrpSpPr/>
          <p:nvPr/>
        </p:nvGrpSpPr>
        <p:grpSpPr>
          <a:xfrm rot="10800000">
            <a:off x="290152" y="283351"/>
            <a:ext cx="5177825" cy="609025"/>
            <a:chOff x="0" y="3454500"/>
            <a:chExt cx="9262156" cy="1453174"/>
          </a:xfrm>
        </p:grpSpPr>
        <p:sp>
          <p:nvSpPr>
            <p:cNvPr id="105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58;p34"/>
          <p:cNvSpPr txBox="1">
            <a:spLocks/>
          </p:cNvSpPr>
          <p:nvPr/>
        </p:nvSpPr>
        <p:spPr>
          <a:xfrm>
            <a:off x="508198" y="267494"/>
            <a:ext cx="34877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스케치 </a:t>
            </a:r>
            <a:r>
              <a:rPr lang="en-US" altLang="ko-KR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8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주제 선정</a:t>
            </a:r>
            <a:endParaRPr lang="ko-KR" altLang="en-US" sz="18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3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6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15" name="Google Shape;666;p35">
              <a:hlinkClick r:id="rId3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16" name="Google Shape;658;p34">
              <a:hlinkClick r:id="rId3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83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611560" y="771550"/>
            <a:ext cx="7992888" cy="3816424"/>
          </a:xfrm>
          <a:prstGeom prst="roundRect">
            <a:avLst>
              <a:gd name="adj" fmla="val 51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4" name="Google Shape;658;p34"/>
          <p:cNvSpPr txBox="1">
            <a:spLocks/>
          </p:cNvSpPr>
          <p:nvPr/>
        </p:nvSpPr>
        <p:spPr>
          <a:xfrm>
            <a:off x="508198" y="267494"/>
            <a:ext cx="34877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브랜드 네임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5" name="Google Shape;658;p34"/>
          <p:cNvSpPr txBox="1">
            <a:spLocks/>
          </p:cNvSpPr>
          <p:nvPr/>
        </p:nvSpPr>
        <p:spPr>
          <a:xfrm>
            <a:off x="5940152" y="3075806"/>
            <a:ext cx="2448272" cy="93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선정 이유</a:t>
            </a:r>
            <a:endParaRPr lang="en-US" altLang="ko-KR" sz="1200" b="1" dirty="0" smtClean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우리나라를 대표하는 이미지 중 </a:t>
            </a:r>
            <a:endParaRPr lang="en-US" altLang="ko-KR" sz="12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에너지 넘치는 호랑이 이미지를 차용하여 에어 타이거라는 브랜드 네임을 만들게 되었습니다</a:t>
            </a:r>
            <a:r>
              <a:rPr lang="en-US" altLang="ko-KR" sz="12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l"/>
            <a:endParaRPr lang="ko-KR" altLang="en-US" sz="12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5486"/>
            <a:ext cx="5161735" cy="5161735"/>
          </a:xfrm>
          <a:prstGeom prst="rect">
            <a:avLst/>
          </a:prstGeom>
        </p:spPr>
      </p:pic>
      <p:sp>
        <p:nvSpPr>
          <p:cNvPr id="6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9" name="Google Shape;666;p35">
              <a:hlinkClick r:id="rId4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0" name="Google Shape;658;p34">
              <a:hlinkClick r:id="rId4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5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611560" y="771550"/>
            <a:ext cx="7992888" cy="3816424"/>
          </a:xfrm>
          <a:prstGeom prst="roundRect">
            <a:avLst>
              <a:gd name="adj" fmla="val 51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4" name="Google Shape;658;p34"/>
          <p:cNvSpPr txBox="1">
            <a:spLocks/>
          </p:cNvSpPr>
          <p:nvPr/>
        </p:nvSpPr>
        <p:spPr>
          <a:xfrm>
            <a:off x="508198" y="267494"/>
            <a:ext cx="34877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로고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55" y="2806475"/>
            <a:ext cx="1441401" cy="1441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18" y="1110450"/>
            <a:ext cx="1245276" cy="1245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70" y="995215"/>
            <a:ext cx="1511499" cy="15114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83" y="1124485"/>
            <a:ext cx="2221961" cy="1110981"/>
          </a:xfrm>
          <a:prstGeom prst="rect">
            <a:avLst/>
          </a:prstGeom>
        </p:spPr>
      </p:pic>
      <p:sp>
        <p:nvSpPr>
          <p:cNvPr id="15" name="Google Shape;658;p34"/>
          <p:cNvSpPr txBox="1">
            <a:spLocks/>
          </p:cNvSpPr>
          <p:nvPr/>
        </p:nvSpPr>
        <p:spPr>
          <a:xfrm>
            <a:off x="2047689" y="915566"/>
            <a:ext cx="115212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err="1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텍스트형</a:t>
            </a:r>
            <a:r>
              <a:rPr lang="ko-KR" altLang="en-US" sz="12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로고</a:t>
            </a:r>
            <a:endParaRPr lang="ko-KR" altLang="en-US" sz="12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6" name="Google Shape;658;p34"/>
          <p:cNvSpPr txBox="1">
            <a:spLocks/>
          </p:cNvSpPr>
          <p:nvPr/>
        </p:nvSpPr>
        <p:spPr>
          <a:xfrm>
            <a:off x="2047689" y="2297662"/>
            <a:ext cx="115212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1200" dirty="0" err="1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이미지형</a:t>
            </a:r>
            <a:r>
              <a:rPr lang="ko-KR" altLang="en-US" sz="1200" dirty="0" smtClean="0">
                <a:solidFill>
                  <a:schemeClr val="tx2"/>
                </a:solidFill>
                <a:latin typeface="나눔스퀘어_ac" pitchFamily="50" charset="-127"/>
                <a:ea typeface="나눔스퀘어_ac" pitchFamily="50" charset="-127"/>
              </a:rPr>
              <a:t> 로고</a:t>
            </a:r>
            <a:endParaRPr lang="ko-KR" altLang="en-US" sz="1200" dirty="0">
              <a:solidFill>
                <a:schemeClr val="tx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806475"/>
            <a:ext cx="1441401" cy="14414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806475"/>
            <a:ext cx="1441401" cy="1441401"/>
          </a:xfrm>
          <a:prstGeom prst="rect">
            <a:avLst/>
          </a:prstGeom>
        </p:spPr>
      </p:pic>
      <p:sp>
        <p:nvSpPr>
          <p:cNvPr id="12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14" name="Google Shape;666;p35">
              <a:hlinkClick r:id="rId9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7" name="Google Shape;658;p34">
              <a:hlinkClick r:id="rId9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>
                      <a:lumMod val="25000"/>
                    </a:schemeClr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>
                    <a:lumMod val="25000"/>
                  </a:schemeClr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36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616;p57"/>
          <p:cNvGrpSpPr/>
          <p:nvPr/>
        </p:nvGrpSpPr>
        <p:grpSpPr>
          <a:xfrm>
            <a:off x="4225894" y="4299942"/>
            <a:ext cx="4620140" cy="609025"/>
            <a:chOff x="0" y="3454500"/>
            <a:chExt cx="9262156" cy="1453174"/>
          </a:xfrm>
        </p:grpSpPr>
        <p:sp>
          <p:nvSpPr>
            <p:cNvPr id="22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23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grpSp>
        <p:nvGrpSpPr>
          <p:cNvPr id="17" name="Google Shape;1616;p57"/>
          <p:cNvGrpSpPr/>
          <p:nvPr/>
        </p:nvGrpSpPr>
        <p:grpSpPr>
          <a:xfrm>
            <a:off x="290153" y="4299942"/>
            <a:ext cx="4612554" cy="609025"/>
            <a:chOff x="0" y="3454500"/>
            <a:chExt cx="9262156" cy="1453174"/>
          </a:xfrm>
        </p:grpSpPr>
        <p:sp>
          <p:nvSpPr>
            <p:cNvPr id="18" name="Google Shape;1617;p57"/>
            <p:cNvSpPr/>
            <p:nvPr/>
          </p:nvSpPr>
          <p:spPr>
            <a:xfrm>
              <a:off x="0" y="3454500"/>
              <a:ext cx="9262156" cy="1453174"/>
            </a:xfrm>
            <a:custGeom>
              <a:avLst/>
              <a:gdLst/>
              <a:ahLst/>
              <a:cxnLst/>
              <a:rect l="l" t="t" r="r" b="b"/>
              <a:pathLst>
                <a:path w="28968" h="4272" extrusionOk="0">
                  <a:moveTo>
                    <a:pt x="21071" y="0"/>
                  </a:moveTo>
                  <a:cubicBezTo>
                    <a:pt x="21051" y="0"/>
                    <a:pt x="21031" y="1"/>
                    <a:pt x="21010" y="2"/>
                  </a:cubicBezTo>
                  <a:cubicBezTo>
                    <a:pt x="20414" y="25"/>
                    <a:pt x="19898" y="430"/>
                    <a:pt x="19730" y="1007"/>
                  </a:cubicBezTo>
                  <a:cubicBezTo>
                    <a:pt x="19391" y="841"/>
                    <a:pt x="19030" y="761"/>
                    <a:pt x="18672" y="761"/>
                  </a:cubicBezTo>
                  <a:cubicBezTo>
                    <a:pt x="17958" y="761"/>
                    <a:pt x="17259" y="1079"/>
                    <a:pt x="16790" y="1667"/>
                  </a:cubicBezTo>
                  <a:cubicBezTo>
                    <a:pt x="16520" y="1393"/>
                    <a:pt x="16174" y="1263"/>
                    <a:pt x="15831" y="1263"/>
                  </a:cubicBezTo>
                  <a:cubicBezTo>
                    <a:pt x="15316" y="1263"/>
                    <a:pt x="14810" y="1556"/>
                    <a:pt x="14586" y="2090"/>
                  </a:cubicBezTo>
                  <a:cubicBezTo>
                    <a:pt x="14474" y="2062"/>
                    <a:pt x="14359" y="2048"/>
                    <a:pt x="14245" y="2048"/>
                  </a:cubicBezTo>
                  <a:cubicBezTo>
                    <a:pt x="14052" y="2048"/>
                    <a:pt x="13860" y="2088"/>
                    <a:pt x="13682" y="2168"/>
                  </a:cubicBezTo>
                  <a:cubicBezTo>
                    <a:pt x="13276" y="2249"/>
                    <a:pt x="12866" y="2289"/>
                    <a:pt x="12457" y="2289"/>
                  </a:cubicBezTo>
                  <a:cubicBezTo>
                    <a:pt x="11467" y="2289"/>
                    <a:pt x="10486" y="2055"/>
                    <a:pt x="9595" y="1601"/>
                  </a:cubicBezTo>
                  <a:cubicBezTo>
                    <a:pt x="8812" y="1601"/>
                    <a:pt x="8120" y="2110"/>
                    <a:pt x="7886" y="2858"/>
                  </a:cubicBezTo>
                  <a:cubicBezTo>
                    <a:pt x="7458" y="2525"/>
                    <a:pt x="6946" y="2360"/>
                    <a:pt x="6435" y="2360"/>
                  </a:cubicBezTo>
                  <a:cubicBezTo>
                    <a:pt x="5857" y="2360"/>
                    <a:pt x="5280" y="2571"/>
                    <a:pt x="4830" y="2988"/>
                  </a:cubicBezTo>
                  <a:cubicBezTo>
                    <a:pt x="4639" y="2432"/>
                    <a:pt x="4122" y="2096"/>
                    <a:pt x="3581" y="2096"/>
                  </a:cubicBezTo>
                  <a:cubicBezTo>
                    <a:pt x="3363" y="2096"/>
                    <a:pt x="3141" y="2150"/>
                    <a:pt x="2935" y="2267"/>
                  </a:cubicBezTo>
                  <a:cubicBezTo>
                    <a:pt x="2944" y="2200"/>
                    <a:pt x="2947" y="2134"/>
                    <a:pt x="2947" y="2064"/>
                  </a:cubicBezTo>
                  <a:cubicBezTo>
                    <a:pt x="2947" y="1366"/>
                    <a:pt x="2561" y="723"/>
                    <a:pt x="1944" y="395"/>
                  </a:cubicBezTo>
                  <a:cubicBezTo>
                    <a:pt x="1666" y="248"/>
                    <a:pt x="1361" y="174"/>
                    <a:pt x="1056" y="174"/>
                  </a:cubicBezTo>
                  <a:cubicBezTo>
                    <a:pt x="687" y="174"/>
                    <a:pt x="318" y="282"/>
                    <a:pt x="1" y="497"/>
                  </a:cubicBezTo>
                  <a:lnTo>
                    <a:pt x="1" y="4271"/>
                  </a:lnTo>
                  <a:lnTo>
                    <a:pt x="28968" y="4271"/>
                  </a:lnTo>
                  <a:lnTo>
                    <a:pt x="28968" y="2359"/>
                  </a:lnTo>
                  <a:cubicBezTo>
                    <a:pt x="28661" y="2122"/>
                    <a:pt x="28284" y="1994"/>
                    <a:pt x="27896" y="1994"/>
                  </a:cubicBezTo>
                  <a:cubicBezTo>
                    <a:pt x="27586" y="1994"/>
                    <a:pt x="27282" y="2076"/>
                    <a:pt x="27012" y="2232"/>
                  </a:cubicBezTo>
                  <a:cubicBezTo>
                    <a:pt x="26808" y="2032"/>
                    <a:pt x="26534" y="1923"/>
                    <a:pt x="26253" y="1923"/>
                  </a:cubicBezTo>
                  <a:cubicBezTo>
                    <a:pt x="26176" y="1923"/>
                    <a:pt x="26099" y="1931"/>
                    <a:pt x="26022" y="1948"/>
                  </a:cubicBezTo>
                  <a:cubicBezTo>
                    <a:pt x="25590" y="1021"/>
                    <a:pt x="24677" y="492"/>
                    <a:pt x="23736" y="492"/>
                  </a:cubicBezTo>
                  <a:cubicBezTo>
                    <a:pt x="23269" y="492"/>
                    <a:pt x="22795" y="623"/>
                    <a:pt x="22369" y="900"/>
                  </a:cubicBezTo>
                  <a:cubicBezTo>
                    <a:pt x="22165" y="357"/>
                    <a:pt x="21647" y="0"/>
                    <a:pt x="2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19" name="Google Shape;1618;p57"/>
            <p:cNvSpPr/>
            <p:nvPr/>
          </p:nvSpPr>
          <p:spPr>
            <a:xfrm>
              <a:off x="2766150" y="3856025"/>
              <a:ext cx="1653000" cy="85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  <p:sp>
        <p:nvSpPr>
          <p:cNvPr id="24" name="Google Shape;658;p34"/>
          <p:cNvSpPr txBox="1">
            <a:spLocks/>
          </p:cNvSpPr>
          <p:nvPr/>
        </p:nvSpPr>
        <p:spPr>
          <a:xfrm>
            <a:off x="508198" y="267494"/>
            <a:ext cx="3487738" cy="4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02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스케치 </a:t>
            </a:r>
            <a:r>
              <a:rPr lang="en-US" altLang="ko-KR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– </a:t>
            </a:r>
            <a:r>
              <a:rPr lang="ko-KR" altLang="en-US" sz="1800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rPr>
              <a:t>색상 선정</a:t>
            </a:r>
            <a:endParaRPr lang="ko-KR" altLang="en-US" sz="1800" dirty="0">
              <a:solidFill>
                <a:schemeClr val="bg1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55883" y="1135369"/>
            <a:ext cx="1093853" cy="1803680"/>
          </a:xfrm>
          <a:prstGeom prst="rect">
            <a:avLst/>
          </a:prstGeom>
          <a:solidFill>
            <a:srgbClr val="FFA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55883" y="2483278"/>
            <a:ext cx="1093853" cy="4557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2" name="Google Shape;658;p34"/>
          <p:cNvSpPr txBox="1">
            <a:spLocks/>
          </p:cNvSpPr>
          <p:nvPr/>
        </p:nvSpPr>
        <p:spPr>
          <a:xfrm>
            <a:off x="1341611" y="2470018"/>
            <a:ext cx="1042388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800" dirty="0" smtClean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Main Color</a:t>
            </a:r>
            <a:endParaRPr lang="ko-KR" altLang="en-US" sz="800" dirty="0">
              <a:solidFill>
                <a:schemeClr val="bg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" name="Google Shape;658;p34"/>
          <p:cNvSpPr txBox="1">
            <a:spLocks/>
          </p:cNvSpPr>
          <p:nvPr/>
        </p:nvSpPr>
        <p:spPr>
          <a:xfrm>
            <a:off x="1341610" y="2711451"/>
            <a:ext cx="1042391" cy="230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600" dirty="0" smtClean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#FFB300</a:t>
            </a:r>
            <a:endParaRPr lang="ko-KR" altLang="en-US" sz="600" dirty="0">
              <a:solidFill>
                <a:schemeClr val="bg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41743" y="1131590"/>
            <a:ext cx="384042" cy="1807459"/>
          </a:xfrm>
          <a:prstGeom prst="rect">
            <a:avLst/>
          </a:prstGeom>
          <a:solidFill>
            <a:srgbClr val="FFA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80587" y="1131590"/>
            <a:ext cx="384042" cy="1807459"/>
          </a:xfrm>
          <a:prstGeom prst="rect">
            <a:avLst/>
          </a:prstGeom>
          <a:solidFill>
            <a:srgbClr val="FF9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40627" y="1131590"/>
            <a:ext cx="384042" cy="1807459"/>
          </a:xfrm>
          <a:prstGeom prst="rect">
            <a:avLst/>
          </a:prstGeom>
          <a:solidFill>
            <a:srgbClr val="FF82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76665" y="1131590"/>
            <a:ext cx="384042" cy="1807459"/>
          </a:xfrm>
          <a:prstGeom prst="rect">
            <a:avLst/>
          </a:prstGeom>
          <a:solidFill>
            <a:srgbClr val="FF78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888699" y="1131590"/>
            <a:ext cx="384042" cy="1807459"/>
          </a:xfrm>
          <a:prstGeom prst="rect">
            <a:avLst/>
          </a:prstGeom>
          <a:solidFill>
            <a:srgbClr val="FF64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74305" y="1989561"/>
            <a:ext cx="1093853" cy="1803680"/>
          </a:xfrm>
          <a:prstGeom prst="rect">
            <a:avLst/>
          </a:prstGeom>
          <a:solidFill>
            <a:srgbClr val="1326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74305" y="3337470"/>
            <a:ext cx="1093853" cy="4557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8" name="Google Shape;658;p34"/>
          <p:cNvSpPr txBox="1">
            <a:spLocks/>
          </p:cNvSpPr>
          <p:nvPr/>
        </p:nvSpPr>
        <p:spPr>
          <a:xfrm>
            <a:off x="4860033" y="3324210"/>
            <a:ext cx="1042388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800" dirty="0" smtClean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Sub Color</a:t>
            </a:r>
            <a:endParaRPr lang="ko-KR" altLang="en-US" sz="800" dirty="0">
              <a:solidFill>
                <a:schemeClr val="bg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9" name="Google Shape;658;p34"/>
          <p:cNvSpPr txBox="1">
            <a:spLocks/>
          </p:cNvSpPr>
          <p:nvPr/>
        </p:nvSpPr>
        <p:spPr>
          <a:xfrm>
            <a:off x="4860032" y="3565643"/>
            <a:ext cx="1042391" cy="230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600" dirty="0" smtClean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#13264E</a:t>
            </a:r>
            <a:endParaRPr lang="ko-KR" altLang="en-US" sz="600" dirty="0">
              <a:solidFill>
                <a:schemeClr val="bg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36163" y="1985782"/>
            <a:ext cx="384042" cy="1807459"/>
          </a:xfrm>
          <a:prstGeom prst="rect">
            <a:avLst/>
          </a:prstGeom>
          <a:solidFill>
            <a:srgbClr val="BFC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360976" y="1985782"/>
            <a:ext cx="384042" cy="1807459"/>
          </a:xfrm>
          <a:prstGeom prst="rect">
            <a:avLst/>
          </a:prstGeom>
          <a:solidFill>
            <a:srgbClr val="688E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21016" y="1985782"/>
            <a:ext cx="384042" cy="1807459"/>
          </a:xfrm>
          <a:prstGeom prst="rect">
            <a:avLst/>
          </a:prstGeom>
          <a:solidFill>
            <a:srgbClr val="2A55A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81056" y="1985782"/>
            <a:ext cx="384042" cy="1807459"/>
          </a:xfrm>
          <a:prstGeom prst="rect">
            <a:avLst/>
          </a:prstGeom>
          <a:solidFill>
            <a:srgbClr val="1A35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41096" y="1985782"/>
            <a:ext cx="384042" cy="1807459"/>
          </a:xfrm>
          <a:prstGeom prst="rect">
            <a:avLst/>
          </a:prstGeom>
          <a:solidFill>
            <a:srgbClr val="1326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41742" y="2483277"/>
            <a:ext cx="1730999" cy="4557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036162" y="3337470"/>
            <a:ext cx="1788976" cy="4557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7" name="Google Shape;658;p34"/>
          <p:cNvSpPr txBox="1">
            <a:spLocks/>
          </p:cNvSpPr>
          <p:nvPr/>
        </p:nvSpPr>
        <p:spPr>
          <a:xfrm>
            <a:off x="2541742" y="2470018"/>
            <a:ext cx="156733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ko-KR" altLang="en-US" sz="800" dirty="0" smtClean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800" dirty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Main </a:t>
            </a:r>
            <a:r>
              <a:rPr lang="en-US" altLang="ko-KR" sz="800" dirty="0" smtClean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Color</a:t>
            </a:r>
            <a:r>
              <a:rPr lang="ko-KR" altLang="en-US" sz="800" dirty="0" smtClean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의 다른 버전</a:t>
            </a:r>
            <a:endParaRPr lang="ko-KR" altLang="en-US" sz="800" dirty="0">
              <a:solidFill>
                <a:schemeClr val="bg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Google Shape;658;p34"/>
          <p:cNvSpPr txBox="1">
            <a:spLocks/>
          </p:cNvSpPr>
          <p:nvPr/>
        </p:nvSpPr>
        <p:spPr>
          <a:xfrm>
            <a:off x="6036162" y="3324210"/>
            <a:ext cx="156733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 b="0" i="0" u="none" strike="noStrike" cap="none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pPr algn="l"/>
            <a:r>
              <a:rPr lang="en-US" altLang="ko-KR" sz="800" dirty="0" smtClean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Sub Color</a:t>
            </a:r>
            <a:r>
              <a:rPr lang="ko-KR" altLang="en-US" sz="800" dirty="0" smtClean="0">
                <a:solidFill>
                  <a:schemeClr val="bg2"/>
                </a:solidFill>
                <a:latin typeface="나눔스퀘어_ac" pitchFamily="50" charset="-127"/>
                <a:ea typeface="나눔스퀘어_ac" pitchFamily="50" charset="-127"/>
              </a:rPr>
              <a:t>의 다른 버전</a:t>
            </a:r>
            <a:endParaRPr lang="ko-KR" altLang="en-US" sz="800" dirty="0">
              <a:solidFill>
                <a:schemeClr val="bg2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Google Shape;638;p32"/>
          <p:cNvSpPr txBox="1">
            <a:spLocks/>
          </p:cNvSpPr>
          <p:nvPr/>
        </p:nvSpPr>
        <p:spPr>
          <a:xfrm>
            <a:off x="7524328" y="4515966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accent5"/>
                </a:solidFill>
                <a:latin typeface="나눔스퀘어_ac" pitchFamily="50" charset="-127"/>
                <a:ea typeface="나눔스퀘어_ac" pitchFamily="50" charset="-127"/>
              </a:rPr>
              <a:t>9</a:t>
            </a:r>
            <a:endParaRPr lang="ko-KR" altLang="en-US" sz="1200" dirty="0">
              <a:solidFill>
                <a:schemeClr val="accent5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7745972" y="663145"/>
            <a:ext cx="906037" cy="447801"/>
            <a:chOff x="7745972" y="663145"/>
            <a:chExt cx="906037" cy="447801"/>
          </a:xfrm>
        </p:grpSpPr>
        <p:sp>
          <p:nvSpPr>
            <p:cNvPr id="41" name="Google Shape;666;p35">
              <a:hlinkClick r:id="rId3"/>
            </p:cNvPr>
            <p:cNvSpPr/>
            <p:nvPr/>
          </p:nvSpPr>
          <p:spPr>
            <a:xfrm rot="2128339">
              <a:off x="8057526" y="663145"/>
              <a:ext cx="488954" cy="283439"/>
            </a:xfrm>
            <a:custGeom>
              <a:avLst/>
              <a:gdLst/>
              <a:ahLst/>
              <a:cxnLst/>
              <a:rect l="l" t="t" r="r" b="b"/>
              <a:pathLst>
                <a:path w="9274" h="5376" extrusionOk="0">
                  <a:moveTo>
                    <a:pt x="4021" y="1"/>
                  </a:moveTo>
                  <a:cubicBezTo>
                    <a:pt x="3942" y="1"/>
                    <a:pt x="3875" y="80"/>
                    <a:pt x="3909" y="165"/>
                  </a:cubicBezTo>
                  <a:lnTo>
                    <a:pt x="4653" y="2072"/>
                  </a:lnTo>
                  <a:lnTo>
                    <a:pt x="972" y="2405"/>
                  </a:lnTo>
                  <a:lnTo>
                    <a:pt x="97" y="1889"/>
                  </a:lnTo>
                  <a:cubicBezTo>
                    <a:pt x="87" y="1883"/>
                    <a:pt x="77" y="1881"/>
                    <a:pt x="68" y="1881"/>
                  </a:cubicBezTo>
                  <a:cubicBezTo>
                    <a:pt x="30" y="1881"/>
                    <a:pt x="0" y="1922"/>
                    <a:pt x="19" y="1961"/>
                  </a:cubicBezTo>
                  <a:lnTo>
                    <a:pt x="326" y="2523"/>
                  </a:lnTo>
                  <a:lnTo>
                    <a:pt x="320" y="2523"/>
                  </a:lnTo>
                  <a:cubicBezTo>
                    <a:pt x="318" y="2523"/>
                    <a:pt x="316" y="2523"/>
                    <a:pt x="314" y="2523"/>
                  </a:cubicBezTo>
                  <a:cubicBezTo>
                    <a:pt x="224" y="2523"/>
                    <a:pt x="146" y="2583"/>
                    <a:pt x="117" y="2668"/>
                  </a:cubicBezTo>
                  <a:cubicBezTo>
                    <a:pt x="74" y="2804"/>
                    <a:pt x="175" y="2943"/>
                    <a:pt x="320" y="2943"/>
                  </a:cubicBezTo>
                  <a:lnTo>
                    <a:pt x="332" y="2943"/>
                  </a:lnTo>
                  <a:lnTo>
                    <a:pt x="39" y="3511"/>
                  </a:lnTo>
                  <a:cubicBezTo>
                    <a:pt x="19" y="3552"/>
                    <a:pt x="48" y="3593"/>
                    <a:pt x="86" y="3593"/>
                  </a:cubicBezTo>
                  <a:cubicBezTo>
                    <a:pt x="96" y="3593"/>
                    <a:pt x="107" y="3590"/>
                    <a:pt x="117" y="3584"/>
                  </a:cubicBezTo>
                  <a:lnTo>
                    <a:pt x="978" y="3045"/>
                  </a:lnTo>
                  <a:lnTo>
                    <a:pt x="4668" y="3288"/>
                  </a:lnTo>
                  <a:lnTo>
                    <a:pt x="3970" y="5212"/>
                  </a:lnTo>
                  <a:cubicBezTo>
                    <a:pt x="3938" y="5298"/>
                    <a:pt x="4004" y="5375"/>
                    <a:pt x="4082" y="5375"/>
                  </a:cubicBezTo>
                  <a:cubicBezTo>
                    <a:pt x="4103" y="5375"/>
                    <a:pt x="4125" y="5369"/>
                    <a:pt x="4147" y="5356"/>
                  </a:cubicBezTo>
                  <a:lnTo>
                    <a:pt x="4726" y="5003"/>
                  </a:lnTo>
                  <a:cubicBezTo>
                    <a:pt x="4735" y="4997"/>
                    <a:pt x="4743" y="4988"/>
                    <a:pt x="4752" y="4980"/>
                  </a:cubicBezTo>
                  <a:lnTo>
                    <a:pt x="6096" y="3459"/>
                  </a:lnTo>
                  <a:lnTo>
                    <a:pt x="6771" y="3482"/>
                  </a:lnTo>
                  <a:cubicBezTo>
                    <a:pt x="6796" y="3483"/>
                    <a:pt x="6822" y="3483"/>
                    <a:pt x="6849" y="3483"/>
                  </a:cubicBezTo>
                  <a:cubicBezTo>
                    <a:pt x="7562" y="3483"/>
                    <a:pt x="8576" y="3184"/>
                    <a:pt x="9149" y="2799"/>
                  </a:cubicBezTo>
                  <a:cubicBezTo>
                    <a:pt x="9274" y="2717"/>
                    <a:pt x="9271" y="2535"/>
                    <a:pt x="9146" y="2457"/>
                  </a:cubicBezTo>
                  <a:lnTo>
                    <a:pt x="9143" y="2457"/>
                  </a:lnTo>
                  <a:lnTo>
                    <a:pt x="8871" y="2283"/>
                  </a:lnTo>
                  <a:cubicBezTo>
                    <a:pt x="8418" y="1992"/>
                    <a:pt x="7275" y="1843"/>
                    <a:pt x="6619" y="1843"/>
                  </a:cubicBezTo>
                  <a:cubicBezTo>
                    <a:pt x="6550" y="1843"/>
                    <a:pt x="6486" y="1845"/>
                    <a:pt x="6429" y="1848"/>
                  </a:cubicBezTo>
                  <a:lnTo>
                    <a:pt x="6076" y="1869"/>
                  </a:lnTo>
                  <a:lnTo>
                    <a:pt x="4697" y="380"/>
                  </a:lnTo>
                  <a:cubicBezTo>
                    <a:pt x="4688" y="371"/>
                    <a:pt x="4680" y="362"/>
                    <a:pt x="4668" y="357"/>
                  </a:cubicBezTo>
                  <a:lnTo>
                    <a:pt x="4083" y="18"/>
                  </a:lnTo>
                  <a:cubicBezTo>
                    <a:pt x="4063" y="6"/>
                    <a:pt x="4042" y="1"/>
                    <a:pt x="4021" y="1"/>
                  </a:cubicBezTo>
                  <a:close/>
                </a:path>
              </a:pathLst>
            </a:custGeom>
            <a:solidFill>
              <a:srgbClr val="F5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" pitchFamily="50" charset="-127"/>
                <a:ea typeface="나눔스퀘어_ac" pitchFamily="50" charset="-127"/>
              </a:endParaRPr>
            </a:p>
          </p:txBody>
        </p:sp>
        <p:sp>
          <p:nvSpPr>
            <p:cNvPr id="42" name="Google Shape;658;p34">
              <a:hlinkClick r:id="rId3"/>
            </p:cNvPr>
            <p:cNvSpPr txBox="1">
              <a:spLocks/>
            </p:cNvSpPr>
            <p:nvPr/>
          </p:nvSpPr>
          <p:spPr>
            <a:xfrm rot="1940885">
              <a:off x="7745972" y="829524"/>
              <a:ext cx="906037" cy="281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lt2"/>
                  </a:solidFill>
                  <a:latin typeface="Limelight"/>
                  <a:ea typeface="Limelight"/>
                  <a:cs typeface="Limelight"/>
                  <a:sym typeface="Lime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melight"/>
                <a:buNone/>
                <a:defRPr sz="3000" b="0" i="0" u="none" strike="noStrike" cap="none">
                  <a:solidFill>
                    <a:schemeClr val="dk1"/>
                  </a:solidFill>
                  <a:latin typeface="Limelight"/>
                  <a:ea typeface="Limelight"/>
                  <a:cs typeface="Limelight"/>
                  <a:sym typeface="Limelight"/>
                </a:defRPr>
              </a:lvl9pPr>
            </a:lstStyle>
            <a:p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비행기 예약 사이트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  <a:p>
              <a:r>
                <a:rPr lang="ko-KR" altLang="en-US" sz="700" b="1" dirty="0" err="1" smtClean="0">
                  <a:solidFill>
                    <a:schemeClr val="bg1"/>
                  </a:solidFill>
                  <a:latin typeface="나눔스퀘어_ac" pitchFamily="50" charset="-127"/>
                  <a:ea typeface="나눔스퀘어_ac" pitchFamily="50" charset="-127"/>
                </a:rPr>
                <a:t>바로가기</a:t>
              </a:r>
              <a:endParaRPr lang="en-US" altLang="ko-KR" sz="700" b="1" dirty="0" smtClean="0">
                <a:solidFill>
                  <a:schemeClr val="bg1"/>
                </a:solidFill>
                <a:latin typeface="나눔스퀘어_ac" pitchFamily="50" charset="-127"/>
                <a:ea typeface="나눔스퀘어_ac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light Attendant CV by Slidesgo">
  <a:themeElements>
    <a:clrScheme name="Simple Light">
      <a:dk1>
        <a:srgbClr val="3B3232"/>
      </a:dk1>
      <a:lt1>
        <a:srgbClr val="FFF6E9"/>
      </a:lt1>
      <a:dk2>
        <a:srgbClr val="3B3232"/>
      </a:dk2>
      <a:lt2>
        <a:srgbClr val="0EA9AF"/>
      </a:lt2>
      <a:accent1>
        <a:srgbClr val="F5A700"/>
      </a:accent1>
      <a:accent2>
        <a:srgbClr val="EB471A"/>
      </a:accent2>
      <a:accent3>
        <a:srgbClr val="FDE9BF"/>
      </a:accent3>
      <a:accent4>
        <a:srgbClr val="FF6B65"/>
      </a:accent4>
      <a:accent5>
        <a:srgbClr val="0EA9AF"/>
      </a:accent5>
      <a:accent6>
        <a:srgbClr val="F5A700"/>
      </a:accent6>
      <a:hlink>
        <a:srgbClr val="3B32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1571</Words>
  <Application>Microsoft Office PowerPoint</Application>
  <PresentationFormat>화면 슬라이드 쇼(16:9)</PresentationFormat>
  <Paragraphs>514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굴림</vt:lpstr>
      <vt:lpstr>Arial</vt:lpstr>
      <vt:lpstr>맑은 고딕</vt:lpstr>
      <vt:lpstr>HY궁서</vt:lpstr>
      <vt:lpstr>Roboto</vt:lpstr>
      <vt:lpstr>Limelight</vt:lpstr>
      <vt:lpstr>나눔바른고딕</vt:lpstr>
      <vt:lpstr>나눔스퀘어_ac</vt:lpstr>
      <vt:lpstr>Flight Attendant CV by Slidesgo</vt:lpstr>
      <vt:lpstr>비행기 예약 사이트</vt:lpstr>
      <vt:lpstr>02</vt:lpstr>
      <vt:lpstr>일정</vt:lpstr>
      <vt:lpstr>PowerPoint 프레젠테이션</vt:lpstr>
      <vt:lpstr>스케치</vt:lpstr>
      <vt:lpstr>PowerPoint 프레젠테이션</vt:lpstr>
      <vt:lpstr>PowerPoint 프레젠테이션</vt:lpstr>
      <vt:lpstr>PowerPoint 프레젠테이션</vt:lpstr>
      <vt:lpstr>PowerPoint 프레젠테이션</vt:lpstr>
      <vt:lpstr>스케치 로직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비행기 티켓팅 사이트</dc:title>
  <dc:creator>LINE</dc:creator>
  <cp:lastModifiedBy>LINE</cp:lastModifiedBy>
  <cp:revision>270</cp:revision>
  <dcterms:modified xsi:type="dcterms:W3CDTF">2021-05-24T00:30:49Z</dcterms:modified>
</cp:coreProperties>
</file>